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wmv" ContentType="video/x-ms-wm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648" r:id="rId1"/>
  </p:sldMasterIdLst>
  <p:notesMasterIdLst>
    <p:notesMasterId r:id="rId25"/>
  </p:notesMasterIdLst>
  <p:handoutMasterIdLst>
    <p:handoutMasterId r:id="rId26"/>
  </p:handoutMasterIdLst>
  <p:sldIdLst>
    <p:sldId id="256" r:id="rId2"/>
    <p:sldId id="309" r:id="rId3"/>
    <p:sldId id="313" r:id="rId4"/>
    <p:sldId id="311" r:id="rId5"/>
    <p:sldId id="317" r:id="rId6"/>
    <p:sldId id="310" r:id="rId7"/>
    <p:sldId id="316" r:id="rId8"/>
    <p:sldId id="307" r:id="rId9"/>
    <p:sldId id="315" r:id="rId10"/>
    <p:sldId id="314" r:id="rId11"/>
    <p:sldId id="268" r:id="rId12"/>
    <p:sldId id="302" r:id="rId13"/>
    <p:sldId id="292" r:id="rId14"/>
    <p:sldId id="293" r:id="rId15"/>
    <p:sldId id="300" r:id="rId16"/>
    <p:sldId id="303" r:id="rId17"/>
    <p:sldId id="304" r:id="rId18"/>
    <p:sldId id="295" r:id="rId19"/>
    <p:sldId id="296" r:id="rId20"/>
    <p:sldId id="297" r:id="rId21"/>
    <p:sldId id="306" r:id="rId22"/>
    <p:sldId id="299" r:id="rId23"/>
    <p:sldId id="301" r:id="rId24"/>
  </p:sldIdLst>
  <p:sldSz cx="9144000" cy="7019925"/>
  <p:notesSz cx="6735763" cy="9866313"/>
  <p:defaultTextStyle>
    <a:defPPr>
      <a:defRPr lang="en-US"/>
    </a:defPPr>
    <a:lvl1pPr algn="l" rtl="0" eaLnBrk="0" fontAlgn="base" hangingPunct="0">
      <a:spcBef>
        <a:spcPct val="0"/>
      </a:spcBef>
      <a:spcAft>
        <a:spcPct val="0"/>
      </a:spcAft>
      <a:defRPr kern="1200">
        <a:solidFill>
          <a:schemeClr val="tx1"/>
        </a:solidFill>
        <a:latin typeface="Arial" charset="0"/>
        <a:ea typeface="ＭＳ Ｐゴシック" pitchFamily="34" charset="-128"/>
        <a:cs typeface="+mn-cs"/>
      </a:defRPr>
    </a:lvl1pPr>
    <a:lvl2pPr marL="457200" algn="l" rtl="0" eaLnBrk="0" fontAlgn="base" hangingPunct="0">
      <a:spcBef>
        <a:spcPct val="0"/>
      </a:spcBef>
      <a:spcAft>
        <a:spcPct val="0"/>
      </a:spcAft>
      <a:defRPr kern="1200">
        <a:solidFill>
          <a:schemeClr val="tx1"/>
        </a:solidFill>
        <a:latin typeface="Arial" charset="0"/>
        <a:ea typeface="ＭＳ Ｐゴシック" pitchFamily="34" charset="-128"/>
        <a:cs typeface="+mn-cs"/>
      </a:defRPr>
    </a:lvl2pPr>
    <a:lvl3pPr marL="914400" algn="l" rtl="0" eaLnBrk="0" fontAlgn="base" hangingPunct="0">
      <a:spcBef>
        <a:spcPct val="0"/>
      </a:spcBef>
      <a:spcAft>
        <a:spcPct val="0"/>
      </a:spcAft>
      <a:defRPr kern="1200">
        <a:solidFill>
          <a:schemeClr val="tx1"/>
        </a:solidFill>
        <a:latin typeface="Arial" charset="0"/>
        <a:ea typeface="ＭＳ Ｐゴシック" pitchFamily="34" charset="-128"/>
        <a:cs typeface="+mn-cs"/>
      </a:defRPr>
    </a:lvl3pPr>
    <a:lvl4pPr marL="1371600" algn="l" rtl="0" eaLnBrk="0" fontAlgn="base" hangingPunct="0">
      <a:spcBef>
        <a:spcPct val="0"/>
      </a:spcBef>
      <a:spcAft>
        <a:spcPct val="0"/>
      </a:spcAft>
      <a:defRPr kern="1200">
        <a:solidFill>
          <a:schemeClr val="tx1"/>
        </a:solidFill>
        <a:latin typeface="Arial" charset="0"/>
        <a:ea typeface="ＭＳ Ｐゴシック" pitchFamily="34" charset="-128"/>
        <a:cs typeface="+mn-cs"/>
      </a:defRPr>
    </a:lvl4pPr>
    <a:lvl5pPr marL="1828800" algn="l" rtl="0" eaLnBrk="0" fontAlgn="base" hangingPunct="0">
      <a:spcBef>
        <a:spcPct val="0"/>
      </a:spcBef>
      <a:spcAft>
        <a:spcPct val="0"/>
      </a:spcAft>
      <a:defRPr kern="1200">
        <a:solidFill>
          <a:schemeClr val="tx1"/>
        </a:solidFill>
        <a:latin typeface="Arial" charset="0"/>
        <a:ea typeface="ＭＳ Ｐゴシック" pitchFamily="34" charset="-128"/>
        <a:cs typeface="+mn-cs"/>
      </a:defRPr>
    </a:lvl5pPr>
    <a:lvl6pPr marL="2286000" algn="l" defTabSz="914400" rtl="0" eaLnBrk="1" latinLnBrk="0" hangingPunct="1">
      <a:defRPr kern="1200">
        <a:solidFill>
          <a:schemeClr val="tx1"/>
        </a:solidFill>
        <a:latin typeface="Arial" charset="0"/>
        <a:ea typeface="ＭＳ Ｐゴシック" pitchFamily="34" charset="-128"/>
        <a:cs typeface="+mn-cs"/>
      </a:defRPr>
    </a:lvl6pPr>
    <a:lvl7pPr marL="2743200" algn="l" defTabSz="914400" rtl="0" eaLnBrk="1" latinLnBrk="0" hangingPunct="1">
      <a:defRPr kern="1200">
        <a:solidFill>
          <a:schemeClr val="tx1"/>
        </a:solidFill>
        <a:latin typeface="Arial" charset="0"/>
        <a:ea typeface="ＭＳ Ｐゴシック" pitchFamily="34" charset="-128"/>
        <a:cs typeface="+mn-cs"/>
      </a:defRPr>
    </a:lvl7pPr>
    <a:lvl8pPr marL="3200400" algn="l" defTabSz="914400" rtl="0" eaLnBrk="1" latinLnBrk="0" hangingPunct="1">
      <a:defRPr kern="1200">
        <a:solidFill>
          <a:schemeClr val="tx1"/>
        </a:solidFill>
        <a:latin typeface="Arial" charset="0"/>
        <a:ea typeface="ＭＳ Ｐゴシック" pitchFamily="34" charset="-128"/>
        <a:cs typeface="+mn-cs"/>
      </a:defRPr>
    </a:lvl8pPr>
    <a:lvl9pPr marL="3657600" algn="l" defTabSz="914400" rtl="0" eaLnBrk="1" latinLnBrk="0" hangingPunct="1">
      <a:defRPr kern="1200">
        <a:solidFill>
          <a:schemeClr val="tx1"/>
        </a:solidFill>
        <a:latin typeface="Arial" charset="0"/>
        <a:ea typeface="ＭＳ Ｐゴシック" pitchFamily="34" charset="-128"/>
        <a:cs typeface="+mn-cs"/>
      </a:defRPr>
    </a:lvl9pPr>
  </p:defaultTextStyle>
  <p:extLst>
    <p:ext uri="{EFAFB233-063F-42B5-8137-9DF3F51BA10A}">
      <p15:sldGuideLst xmlns:p15="http://schemas.microsoft.com/office/powerpoint/2012/main">
        <p15:guide id="1" orient="horz" pos="2211">
          <p15:clr>
            <a:srgbClr val="A4A3A4"/>
          </p15:clr>
        </p15:guide>
        <p15:guide id="2" pos="2880">
          <p15:clr>
            <a:srgbClr val="A4A3A4"/>
          </p15:clr>
        </p15:guide>
      </p15:sldGuideLst>
    </p:ext>
    <p:ext uri="{2D200454-40CA-4A62-9FC3-DE9A4176ACB9}">
      <p15:notesGuideLst xmlns:p15="http://schemas.microsoft.com/office/powerpoint/2012/main">
        <p15:guide id="1" orient="horz" pos="3108">
          <p15:clr>
            <a:srgbClr val="A4A3A4"/>
          </p15:clr>
        </p15:guide>
        <p15:guide id="2" pos="2122">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39933"/>
    <a:srgbClr val="FEFE9D"/>
    <a:srgbClr val="FFF67F"/>
    <a:srgbClr val="F9D71E"/>
    <a:srgbClr val="F9BB1E"/>
    <a:srgbClr val="FAD71D"/>
    <a:srgbClr val="BFB71F"/>
    <a:srgbClr val="3366CC"/>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5255"/>
    <p:restoredTop sz="95196" autoAdjust="0"/>
  </p:normalViewPr>
  <p:slideViewPr>
    <p:cSldViewPr>
      <p:cViewPr varScale="1">
        <p:scale>
          <a:sx n="88" d="100"/>
          <a:sy n="88" d="100"/>
        </p:scale>
        <p:origin x="2628" y="96"/>
      </p:cViewPr>
      <p:guideLst>
        <p:guide orient="horz" pos="2211"/>
        <p:guide pos="2880"/>
      </p:guideLst>
    </p:cSldViewPr>
  </p:slideViewPr>
  <p:notesTextViewPr>
    <p:cViewPr>
      <p:scale>
        <a:sx n="66" d="100"/>
        <a:sy n="66" d="100"/>
      </p:scale>
      <p:origin x="0" y="0"/>
    </p:cViewPr>
  </p:notesTextViewPr>
  <p:sorterViewPr>
    <p:cViewPr>
      <p:scale>
        <a:sx n="100" d="100"/>
        <a:sy n="100" d="100"/>
      </p:scale>
      <p:origin x="0" y="0"/>
    </p:cViewPr>
  </p:sorterViewPr>
  <p:notesViewPr>
    <p:cSldViewPr>
      <p:cViewPr varScale="1">
        <p:scale>
          <a:sx n="82" d="100"/>
          <a:sy n="82" d="100"/>
        </p:scale>
        <p:origin x="-3132" y="-96"/>
      </p:cViewPr>
      <p:guideLst>
        <p:guide orient="horz" pos="3108"/>
        <p:guide pos="2122"/>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19413" cy="493713"/>
          </a:xfrm>
          <a:prstGeom prst="rect">
            <a:avLst/>
          </a:prstGeom>
        </p:spPr>
        <p:txBody>
          <a:bodyPr vert="horz" lIns="91440" tIns="45720" rIns="91440" bIns="45720" rtlCol="0"/>
          <a:lstStyle>
            <a:lvl1pPr algn="l" eaLnBrk="1" hangingPunct="1">
              <a:defRPr sz="1200">
                <a:latin typeface="Arial" pitchFamily="34" charset="0"/>
                <a:ea typeface="+mn-ea"/>
                <a:cs typeface="DejaVu Sans" pitchFamily="34" charset="0"/>
              </a:defRPr>
            </a:lvl1pPr>
          </a:lstStyle>
          <a:p>
            <a:pPr>
              <a:defRPr/>
            </a:pPr>
            <a:endParaRPr lang="en-US"/>
          </a:p>
        </p:txBody>
      </p:sp>
      <p:sp>
        <p:nvSpPr>
          <p:cNvPr id="3" name="Date Placeholder 2"/>
          <p:cNvSpPr>
            <a:spLocks noGrp="1"/>
          </p:cNvSpPr>
          <p:nvPr>
            <p:ph type="dt" sz="quarter" idx="1"/>
          </p:nvPr>
        </p:nvSpPr>
        <p:spPr>
          <a:xfrm>
            <a:off x="3814763" y="0"/>
            <a:ext cx="2919412" cy="493713"/>
          </a:xfrm>
          <a:prstGeom prst="rect">
            <a:avLst/>
          </a:prstGeom>
        </p:spPr>
        <p:txBody>
          <a:bodyPr vert="horz" wrap="square" lIns="91440" tIns="45720" rIns="91440" bIns="45720" numCol="1" anchor="t" anchorCtr="0" compatLnSpc="1">
            <a:prstTxWarp prst="textNoShape">
              <a:avLst/>
            </a:prstTxWarp>
          </a:bodyPr>
          <a:lstStyle>
            <a:lvl1pPr algn="r" eaLnBrk="1" hangingPunct="1">
              <a:defRPr sz="1200">
                <a:latin typeface="Arial" panose="020B0604020202020204" pitchFamily="34" charset="0"/>
                <a:ea typeface="ＭＳ Ｐゴシック" panose="020B0600070205080204" pitchFamily="34" charset="-128"/>
              </a:defRPr>
            </a:lvl1pPr>
          </a:lstStyle>
          <a:p>
            <a:pPr>
              <a:defRPr/>
            </a:pPr>
            <a:fld id="{D900D042-EE9D-42D5-8929-54BAA97C3D47}" type="datetimeFigureOut">
              <a:rPr lang="en-US" altLang="es-ES"/>
              <a:pPr>
                <a:defRPr/>
              </a:pPr>
              <a:t>2/1/2016</a:t>
            </a:fld>
            <a:endParaRPr lang="en-US" altLang="es-ES"/>
          </a:p>
        </p:txBody>
      </p:sp>
      <p:sp>
        <p:nvSpPr>
          <p:cNvPr id="4" name="Footer Placeholder 3"/>
          <p:cNvSpPr>
            <a:spLocks noGrp="1"/>
          </p:cNvSpPr>
          <p:nvPr>
            <p:ph type="ftr" sz="quarter" idx="2"/>
          </p:nvPr>
        </p:nvSpPr>
        <p:spPr>
          <a:xfrm>
            <a:off x="0" y="9371013"/>
            <a:ext cx="2919413" cy="493712"/>
          </a:xfrm>
          <a:prstGeom prst="rect">
            <a:avLst/>
          </a:prstGeom>
        </p:spPr>
        <p:txBody>
          <a:bodyPr vert="horz" lIns="91440" tIns="45720" rIns="91440" bIns="45720" rtlCol="0" anchor="b"/>
          <a:lstStyle>
            <a:lvl1pPr algn="l" eaLnBrk="1" hangingPunct="1">
              <a:defRPr sz="1200">
                <a:latin typeface="Arial" pitchFamily="34" charset="0"/>
                <a:ea typeface="+mn-ea"/>
                <a:cs typeface="DejaVu Sans" pitchFamily="34" charset="0"/>
              </a:defRPr>
            </a:lvl1pPr>
          </a:lstStyle>
          <a:p>
            <a:pPr>
              <a:defRPr/>
            </a:pPr>
            <a:endParaRPr lang="en-US"/>
          </a:p>
        </p:txBody>
      </p:sp>
      <p:sp>
        <p:nvSpPr>
          <p:cNvPr id="5" name="Slide Number Placeholder 4"/>
          <p:cNvSpPr>
            <a:spLocks noGrp="1"/>
          </p:cNvSpPr>
          <p:nvPr>
            <p:ph type="sldNum" sz="quarter" idx="3"/>
          </p:nvPr>
        </p:nvSpPr>
        <p:spPr>
          <a:xfrm>
            <a:off x="3814763" y="9371013"/>
            <a:ext cx="2919412" cy="493712"/>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fld id="{D36AB9CF-D964-4095-84B8-91FFC65EEEA7}" type="slidenum">
              <a:rPr lang="en-US" altLang="es-ES"/>
              <a:pPr/>
              <a:t>‹Nº›</a:t>
            </a:fld>
            <a:endParaRPr lang="en-US" altLang="es-ES"/>
          </a:p>
        </p:txBody>
      </p:sp>
    </p:spTree>
    <p:extLst>
      <p:ext uri="{BB962C8B-B14F-4D97-AF65-F5344CB8AC3E}">
        <p14:creationId xmlns:p14="http://schemas.microsoft.com/office/powerpoint/2010/main" val="64172197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19413" cy="493713"/>
          </a:xfrm>
          <a:prstGeom prst="rect">
            <a:avLst/>
          </a:prstGeom>
        </p:spPr>
        <p:txBody>
          <a:bodyPr vert="horz" lIns="91440" tIns="45720" rIns="91440" bIns="45720" rtlCol="0"/>
          <a:lstStyle>
            <a:lvl1pPr algn="l" eaLnBrk="1" hangingPunct="1">
              <a:defRPr sz="1200">
                <a:latin typeface="Arial" pitchFamily="34" charset="0"/>
                <a:ea typeface="+mn-ea"/>
                <a:cs typeface="DejaVu Sans" pitchFamily="34" charset="0"/>
              </a:defRPr>
            </a:lvl1pPr>
          </a:lstStyle>
          <a:p>
            <a:pPr>
              <a:defRPr/>
            </a:pPr>
            <a:endParaRPr lang="en-US"/>
          </a:p>
        </p:txBody>
      </p:sp>
      <p:sp>
        <p:nvSpPr>
          <p:cNvPr id="3" name="Date Placeholder 2"/>
          <p:cNvSpPr>
            <a:spLocks noGrp="1"/>
          </p:cNvSpPr>
          <p:nvPr>
            <p:ph type="dt" idx="1"/>
          </p:nvPr>
        </p:nvSpPr>
        <p:spPr>
          <a:xfrm>
            <a:off x="3814763" y="0"/>
            <a:ext cx="2919412" cy="493713"/>
          </a:xfrm>
          <a:prstGeom prst="rect">
            <a:avLst/>
          </a:prstGeom>
        </p:spPr>
        <p:txBody>
          <a:bodyPr vert="horz" wrap="square" lIns="91440" tIns="45720" rIns="91440" bIns="45720" numCol="1" anchor="t" anchorCtr="0" compatLnSpc="1">
            <a:prstTxWarp prst="textNoShape">
              <a:avLst/>
            </a:prstTxWarp>
          </a:bodyPr>
          <a:lstStyle>
            <a:lvl1pPr algn="r" eaLnBrk="1" hangingPunct="1">
              <a:defRPr sz="1200">
                <a:latin typeface="Arial" panose="020B0604020202020204" pitchFamily="34" charset="0"/>
                <a:ea typeface="ＭＳ Ｐゴシック" panose="020B0600070205080204" pitchFamily="34" charset="-128"/>
              </a:defRPr>
            </a:lvl1pPr>
          </a:lstStyle>
          <a:p>
            <a:pPr>
              <a:defRPr/>
            </a:pPr>
            <a:fld id="{6DC191E3-D566-4C9E-AEC6-4AA8058E2BBA}" type="datetimeFigureOut">
              <a:rPr lang="en-US" altLang="es-ES"/>
              <a:pPr>
                <a:defRPr/>
              </a:pPr>
              <a:t>2/1/2016</a:t>
            </a:fld>
            <a:endParaRPr lang="en-US" altLang="es-ES"/>
          </a:p>
        </p:txBody>
      </p:sp>
      <p:sp>
        <p:nvSpPr>
          <p:cNvPr id="4" name="Slide Image Placeholder 3"/>
          <p:cNvSpPr>
            <a:spLocks noGrp="1" noRot="1" noChangeAspect="1"/>
          </p:cNvSpPr>
          <p:nvPr>
            <p:ph type="sldImg" idx="2"/>
          </p:nvPr>
        </p:nvSpPr>
        <p:spPr>
          <a:xfrm>
            <a:off x="958850" y="739775"/>
            <a:ext cx="4818063" cy="3700463"/>
          </a:xfrm>
          <a:prstGeom prst="rect">
            <a:avLst/>
          </a:prstGeom>
          <a:noFill/>
          <a:ln w="12700">
            <a:solidFill>
              <a:prstClr val="black"/>
            </a:solidFill>
          </a:ln>
        </p:spPr>
        <p:txBody>
          <a:bodyPr vert="horz" lIns="91440" tIns="45720" rIns="91440" bIns="45720" rtlCol="0" anchor="ctr"/>
          <a:lstStyle/>
          <a:p>
            <a:pPr lvl="0"/>
            <a:endParaRPr lang="en-US" noProof="0" smtClean="0"/>
          </a:p>
        </p:txBody>
      </p:sp>
      <p:sp>
        <p:nvSpPr>
          <p:cNvPr id="5" name="Notes Placeholder 4"/>
          <p:cNvSpPr>
            <a:spLocks noGrp="1"/>
          </p:cNvSpPr>
          <p:nvPr>
            <p:ph type="body" sz="quarter" idx="3"/>
          </p:nvPr>
        </p:nvSpPr>
        <p:spPr>
          <a:xfrm>
            <a:off x="673100" y="4686300"/>
            <a:ext cx="5389563" cy="4440238"/>
          </a:xfrm>
          <a:prstGeom prst="rect">
            <a:avLst/>
          </a:prstGeom>
        </p:spPr>
        <p:txBody>
          <a:bodyPr vert="horz" lIns="91440" tIns="45720" rIns="91440" bIns="45720" rtlCol="0"/>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9371013"/>
            <a:ext cx="2919413" cy="493712"/>
          </a:xfrm>
          <a:prstGeom prst="rect">
            <a:avLst/>
          </a:prstGeom>
        </p:spPr>
        <p:txBody>
          <a:bodyPr vert="horz" lIns="91440" tIns="45720" rIns="91440" bIns="45720" rtlCol="0" anchor="b"/>
          <a:lstStyle>
            <a:lvl1pPr algn="l" eaLnBrk="1" hangingPunct="1">
              <a:defRPr sz="1200">
                <a:latin typeface="Arial" pitchFamily="34" charset="0"/>
                <a:ea typeface="+mn-ea"/>
                <a:cs typeface="DejaVu Sans" pitchFamily="34" charset="0"/>
              </a:defRPr>
            </a:lvl1pPr>
          </a:lstStyle>
          <a:p>
            <a:pPr>
              <a:defRPr/>
            </a:pPr>
            <a:endParaRPr lang="en-US"/>
          </a:p>
        </p:txBody>
      </p:sp>
      <p:sp>
        <p:nvSpPr>
          <p:cNvPr id="7" name="Slide Number Placeholder 6"/>
          <p:cNvSpPr>
            <a:spLocks noGrp="1"/>
          </p:cNvSpPr>
          <p:nvPr>
            <p:ph type="sldNum" sz="quarter" idx="5"/>
          </p:nvPr>
        </p:nvSpPr>
        <p:spPr>
          <a:xfrm>
            <a:off x="3814763" y="9371013"/>
            <a:ext cx="2919412" cy="493712"/>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fld id="{47E44E09-0526-40D4-927F-12A29D180981}" type="slidenum">
              <a:rPr lang="en-US" altLang="es-ES"/>
              <a:pPr/>
              <a:t>‹Nº›</a:t>
            </a:fld>
            <a:endParaRPr lang="en-US" altLang="es-ES"/>
          </a:p>
        </p:txBody>
      </p:sp>
    </p:spTree>
    <p:extLst>
      <p:ext uri="{BB962C8B-B14F-4D97-AF65-F5344CB8AC3E}">
        <p14:creationId xmlns:p14="http://schemas.microsoft.com/office/powerpoint/2010/main" val="341577006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ＭＳ Ｐゴシック" charset="0"/>
        <a:cs typeface="ＭＳ Ｐゴシック" charset="0"/>
      </a:defRPr>
    </a:lvl1pPr>
    <a:lvl2pPr marL="457200" algn="l" rtl="0" eaLnBrk="0" fontAlgn="base" hangingPunct="0">
      <a:spcBef>
        <a:spcPct val="30000"/>
      </a:spcBef>
      <a:spcAft>
        <a:spcPct val="0"/>
      </a:spcAft>
      <a:defRPr sz="1200" kern="1200">
        <a:solidFill>
          <a:schemeClr val="tx1"/>
        </a:solidFill>
        <a:latin typeface="+mn-lt"/>
        <a:ea typeface="ＭＳ Ｐゴシック" charset="0"/>
        <a:cs typeface="+mn-cs"/>
      </a:defRPr>
    </a:lvl2pPr>
    <a:lvl3pPr marL="914400" algn="l" rtl="0" eaLnBrk="0" fontAlgn="base" hangingPunct="0">
      <a:spcBef>
        <a:spcPct val="30000"/>
      </a:spcBef>
      <a:spcAft>
        <a:spcPct val="0"/>
      </a:spcAft>
      <a:defRPr sz="1200" kern="1200">
        <a:solidFill>
          <a:schemeClr val="tx1"/>
        </a:solidFill>
        <a:latin typeface="+mn-lt"/>
        <a:ea typeface="ＭＳ Ｐゴシック" charset="0"/>
        <a:cs typeface="+mn-cs"/>
      </a:defRPr>
    </a:lvl3pPr>
    <a:lvl4pPr marL="1371600" algn="l" rtl="0" eaLnBrk="0" fontAlgn="base" hangingPunct="0">
      <a:spcBef>
        <a:spcPct val="30000"/>
      </a:spcBef>
      <a:spcAft>
        <a:spcPct val="0"/>
      </a:spcAft>
      <a:defRPr sz="1200" kern="1200">
        <a:solidFill>
          <a:schemeClr val="tx1"/>
        </a:solidFill>
        <a:latin typeface="+mn-lt"/>
        <a:ea typeface="ＭＳ Ｐゴシック" charset="0"/>
        <a:cs typeface="+mn-cs"/>
      </a:defRPr>
    </a:lvl4pPr>
    <a:lvl5pPr marL="1828800" algn="l" rtl="0" eaLnBrk="0" fontAlgn="base" hangingPunct="0">
      <a:spcBef>
        <a:spcPct val="30000"/>
      </a:spcBef>
      <a:spcAft>
        <a:spcPct val="0"/>
      </a:spcAft>
      <a:defRPr sz="1200" kern="1200">
        <a:solidFill>
          <a:schemeClr val="tx1"/>
        </a:solidFill>
        <a:latin typeface="+mn-lt"/>
        <a:ea typeface="ＭＳ Ｐゴシック" charset="0"/>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7E44E09-0526-40D4-927F-12A29D180981}" type="slidenum">
              <a:rPr lang="en-US" altLang="es-ES" smtClean="0"/>
              <a:pPr/>
              <a:t>5</a:t>
            </a:fld>
            <a:endParaRPr lang="en-US" altLang="es-ES"/>
          </a:p>
        </p:txBody>
      </p:sp>
    </p:spTree>
    <p:extLst>
      <p:ext uri="{BB962C8B-B14F-4D97-AF65-F5344CB8AC3E}">
        <p14:creationId xmlns:p14="http://schemas.microsoft.com/office/powerpoint/2010/main" val="155397965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7E44E09-0526-40D4-927F-12A29D180981}" type="slidenum">
              <a:rPr lang="en-US" altLang="es-ES" smtClean="0"/>
              <a:pPr/>
              <a:t>7</a:t>
            </a:fld>
            <a:endParaRPr lang="en-US" altLang="es-ES"/>
          </a:p>
        </p:txBody>
      </p:sp>
    </p:spTree>
    <p:extLst>
      <p:ext uri="{BB962C8B-B14F-4D97-AF65-F5344CB8AC3E}">
        <p14:creationId xmlns:p14="http://schemas.microsoft.com/office/powerpoint/2010/main" val="9545622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Marcador de imagen de diapositiv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23555" name="Marcador de notas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endParaRPr lang="es-ES" altLang="es-ES" smtClean="0">
              <a:ea typeface="ＭＳ Ｐゴシック" pitchFamily="34" charset="-128"/>
            </a:endParaRPr>
          </a:p>
        </p:txBody>
      </p:sp>
      <p:sp>
        <p:nvSpPr>
          <p:cNvPr id="23556" name="Marcador de número de diapositiva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Arial" charset="0"/>
                <a:ea typeface="ＭＳ Ｐゴシック" pitchFamily="34" charset="-128"/>
              </a:defRPr>
            </a:lvl1pPr>
            <a:lvl2pPr marL="742950" indent="-285750">
              <a:defRPr>
                <a:solidFill>
                  <a:schemeClr val="tx1"/>
                </a:solidFill>
                <a:latin typeface="Arial" charset="0"/>
                <a:ea typeface="ＭＳ Ｐゴシック" pitchFamily="34" charset="-128"/>
              </a:defRPr>
            </a:lvl2pPr>
            <a:lvl3pPr marL="1143000" indent="-228600">
              <a:defRPr>
                <a:solidFill>
                  <a:schemeClr val="tx1"/>
                </a:solidFill>
                <a:latin typeface="Arial" charset="0"/>
                <a:ea typeface="ＭＳ Ｐゴシック" pitchFamily="34" charset="-128"/>
              </a:defRPr>
            </a:lvl3pPr>
            <a:lvl4pPr marL="1600200" indent="-228600">
              <a:defRPr>
                <a:solidFill>
                  <a:schemeClr val="tx1"/>
                </a:solidFill>
                <a:latin typeface="Arial" charset="0"/>
                <a:ea typeface="ＭＳ Ｐゴシック" pitchFamily="34" charset="-128"/>
              </a:defRPr>
            </a:lvl4pPr>
            <a:lvl5pPr marL="2057400" indent="-22860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fld id="{CF4BFA72-5C17-4AFC-97E2-28CCE09622F8}" type="slidenum">
              <a:rPr lang="en-US" altLang="es-ES"/>
              <a:pPr/>
              <a:t>11</a:t>
            </a:fld>
            <a:endParaRPr lang="en-US" altLang="es-ES"/>
          </a:p>
        </p:txBody>
      </p:sp>
    </p:spTree>
    <p:extLst>
      <p:ext uri="{BB962C8B-B14F-4D97-AF65-F5344CB8AC3E}">
        <p14:creationId xmlns:p14="http://schemas.microsoft.com/office/powerpoint/2010/main" val="22911375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Marcador de imagen de diapositiv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25603" name="Marcador de notas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en-GB" altLang="es-ES" smtClean="0">
                <a:ea typeface="ＭＳ Ｐゴシック" pitchFamily="34" charset="-128"/>
              </a:rPr>
              <a:t>Rationale</a:t>
            </a:r>
            <a:endParaRPr lang="es-ES" altLang="es-ES" smtClean="0">
              <a:ea typeface="ＭＳ Ｐゴシック" pitchFamily="34" charset="-128"/>
            </a:endParaRPr>
          </a:p>
          <a:p>
            <a:pPr fontAlgn="t"/>
            <a:r>
              <a:rPr lang="en-US" altLang="es-ES" smtClean="0">
                <a:ea typeface="ＭＳ Ｐゴシック" pitchFamily="34" charset="-128"/>
              </a:rPr>
              <a:t>Urban areas present strong concentration gradients that cannot be reproduced by mesoscale models.</a:t>
            </a:r>
            <a:endParaRPr lang="es-ES" altLang="es-ES" smtClean="0">
              <a:ea typeface="ＭＳ Ｐゴシック" pitchFamily="34" charset="-128"/>
            </a:endParaRPr>
          </a:p>
          <a:p>
            <a:endParaRPr lang="es-ES" altLang="es-ES" smtClean="0">
              <a:ea typeface="ＭＳ Ｐゴシック" pitchFamily="34" charset="-128"/>
            </a:endParaRPr>
          </a:p>
        </p:txBody>
      </p:sp>
      <p:sp>
        <p:nvSpPr>
          <p:cNvPr id="25604" name="Marcador de número de diapositiva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Arial" charset="0"/>
                <a:ea typeface="ＭＳ Ｐゴシック" pitchFamily="34" charset="-128"/>
              </a:defRPr>
            </a:lvl1pPr>
            <a:lvl2pPr marL="742950" indent="-285750">
              <a:defRPr>
                <a:solidFill>
                  <a:schemeClr val="tx1"/>
                </a:solidFill>
                <a:latin typeface="Arial" charset="0"/>
                <a:ea typeface="ＭＳ Ｐゴシック" pitchFamily="34" charset="-128"/>
              </a:defRPr>
            </a:lvl2pPr>
            <a:lvl3pPr marL="1143000" indent="-228600">
              <a:defRPr>
                <a:solidFill>
                  <a:schemeClr val="tx1"/>
                </a:solidFill>
                <a:latin typeface="Arial" charset="0"/>
                <a:ea typeface="ＭＳ Ｐゴシック" pitchFamily="34" charset="-128"/>
              </a:defRPr>
            </a:lvl3pPr>
            <a:lvl4pPr marL="1600200" indent="-228600">
              <a:defRPr>
                <a:solidFill>
                  <a:schemeClr val="tx1"/>
                </a:solidFill>
                <a:latin typeface="Arial" charset="0"/>
                <a:ea typeface="ＭＳ Ｐゴシック" pitchFamily="34" charset="-128"/>
              </a:defRPr>
            </a:lvl4pPr>
            <a:lvl5pPr marL="2057400" indent="-22860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fld id="{676474AC-C6ED-4356-96D9-3CCFDC868774}" type="slidenum">
              <a:rPr lang="en-US" altLang="es-ES"/>
              <a:pPr/>
              <a:t>12</a:t>
            </a:fld>
            <a:endParaRPr lang="en-US" altLang="es-ES"/>
          </a:p>
        </p:txBody>
      </p:sp>
    </p:spTree>
    <p:extLst>
      <p:ext uri="{BB962C8B-B14F-4D97-AF65-F5344CB8AC3E}">
        <p14:creationId xmlns:p14="http://schemas.microsoft.com/office/powerpoint/2010/main" val="417709112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Marcador de imagen de diapositiv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27651" name="Marcador de notas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endParaRPr lang="es-ES" altLang="es-ES" smtClean="0">
              <a:ea typeface="ＭＳ Ｐゴシック" pitchFamily="34" charset="-128"/>
            </a:endParaRPr>
          </a:p>
        </p:txBody>
      </p:sp>
      <p:sp>
        <p:nvSpPr>
          <p:cNvPr id="27652" name="Marcador de número de diapositiva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Arial" charset="0"/>
                <a:ea typeface="ＭＳ Ｐゴシック" pitchFamily="34" charset="-128"/>
              </a:defRPr>
            </a:lvl1pPr>
            <a:lvl2pPr marL="742950" indent="-285750">
              <a:defRPr>
                <a:solidFill>
                  <a:schemeClr val="tx1"/>
                </a:solidFill>
                <a:latin typeface="Arial" charset="0"/>
                <a:ea typeface="ＭＳ Ｐゴシック" pitchFamily="34" charset="-128"/>
              </a:defRPr>
            </a:lvl2pPr>
            <a:lvl3pPr marL="1143000" indent="-228600">
              <a:defRPr>
                <a:solidFill>
                  <a:schemeClr val="tx1"/>
                </a:solidFill>
                <a:latin typeface="Arial" charset="0"/>
                <a:ea typeface="ＭＳ Ｐゴシック" pitchFamily="34" charset="-128"/>
              </a:defRPr>
            </a:lvl3pPr>
            <a:lvl4pPr marL="1600200" indent="-228600">
              <a:defRPr>
                <a:solidFill>
                  <a:schemeClr val="tx1"/>
                </a:solidFill>
                <a:latin typeface="Arial" charset="0"/>
                <a:ea typeface="ＭＳ Ｐゴシック" pitchFamily="34" charset="-128"/>
              </a:defRPr>
            </a:lvl4pPr>
            <a:lvl5pPr marL="2057400" indent="-22860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fld id="{00AD684A-F11B-4904-9757-2DFAD23A712F}" type="slidenum">
              <a:rPr lang="en-US" altLang="es-ES"/>
              <a:pPr/>
              <a:t>13</a:t>
            </a:fld>
            <a:endParaRPr lang="en-US" altLang="es-ES"/>
          </a:p>
        </p:txBody>
      </p:sp>
    </p:spTree>
    <p:extLst>
      <p:ext uri="{BB962C8B-B14F-4D97-AF65-F5344CB8AC3E}">
        <p14:creationId xmlns:p14="http://schemas.microsoft.com/office/powerpoint/2010/main" val="98083796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Marcador de imagen de diapositiv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29699" name="Marcador de notas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endParaRPr lang="es-ES" altLang="es-ES" smtClean="0">
              <a:ea typeface="ＭＳ Ｐゴシック" pitchFamily="34" charset="-128"/>
            </a:endParaRPr>
          </a:p>
        </p:txBody>
      </p:sp>
      <p:sp>
        <p:nvSpPr>
          <p:cNvPr id="29700" name="Marcador de número de diapositiva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Arial" charset="0"/>
                <a:ea typeface="ＭＳ Ｐゴシック" pitchFamily="34" charset="-128"/>
              </a:defRPr>
            </a:lvl1pPr>
            <a:lvl2pPr marL="742950" indent="-285750">
              <a:defRPr>
                <a:solidFill>
                  <a:schemeClr val="tx1"/>
                </a:solidFill>
                <a:latin typeface="Arial" charset="0"/>
                <a:ea typeface="ＭＳ Ｐゴシック" pitchFamily="34" charset="-128"/>
              </a:defRPr>
            </a:lvl2pPr>
            <a:lvl3pPr marL="1143000" indent="-228600">
              <a:defRPr>
                <a:solidFill>
                  <a:schemeClr val="tx1"/>
                </a:solidFill>
                <a:latin typeface="Arial" charset="0"/>
                <a:ea typeface="ＭＳ Ｐゴシック" pitchFamily="34" charset="-128"/>
              </a:defRPr>
            </a:lvl3pPr>
            <a:lvl4pPr marL="1600200" indent="-228600">
              <a:defRPr>
                <a:solidFill>
                  <a:schemeClr val="tx1"/>
                </a:solidFill>
                <a:latin typeface="Arial" charset="0"/>
                <a:ea typeface="ＭＳ Ｐゴシック" pitchFamily="34" charset="-128"/>
              </a:defRPr>
            </a:lvl4pPr>
            <a:lvl5pPr marL="2057400" indent="-22860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fld id="{64ECF41B-8E35-4F67-8FAC-C69C6E3E63BB}" type="slidenum">
              <a:rPr lang="en-US" altLang="es-ES"/>
              <a:pPr/>
              <a:t>14</a:t>
            </a:fld>
            <a:endParaRPr lang="en-US" altLang="es-ES"/>
          </a:p>
        </p:txBody>
      </p:sp>
    </p:spTree>
    <p:extLst>
      <p:ext uri="{BB962C8B-B14F-4D97-AF65-F5344CB8AC3E}">
        <p14:creationId xmlns:p14="http://schemas.microsoft.com/office/powerpoint/2010/main" val="19529990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Marcador de imagen de diapositiv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31747" name="Marcador de notas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endParaRPr lang="es-ES" altLang="es-ES" smtClean="0">
              <a:ea typeface="ＭＳ Ｐゴシック" pitchFamily="34" charset="-128"/>
            </a:endParaRPr>
          </a:p>
        </p:txBody>
      </p:sp>
      <p:sp>
        <p:nvSpPr>
          <p:cNvPr id="31748" name="Marcador de número de diapositiva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Arial" charset="0"/>
                <a:ea typeface="ＭＳ Ｐゴシック" pitchFamily="34" charset="-128"/>
              </a:defRPr>
            </a:lvl1pPr>
            <a:lvl2pPr marL="742950" indent="-285750">
              <a:defRPr>
                <a:solidFill>
                  <a:schemeClr val="tx1"/>
                </a:solidFill>
                <a:latin typeface="Arial" charset="0"/>
                <a:ea typeface="ＭＳ Ｐゴシック" pitchFamily="34" charset="-128"/>
              </a:defRPr>
            </a:lvl2pPr>
            <a:lvl3pPr marL="1143000" indent="-228600">
              <a:defRPr>
                <a:solidFill>
                  <a:schemeClr val="tx1"/>
                </a:solidFill>
                <a:latin typeface="Arial" charset="0"/>
                <a:ea typeface="ＭＳ Ｐゴシック" pitchFamily="34" charset="-128"/>
              </a:defRPr>
            </a:lvl3pPr>
            <a:lvl4pPr marL="1600200" indent="-228600">
              <a:defRPr>
                <a:solidFill>
                  <a:schemeClr val="tx1"/>
                </a:solidFill>
                <a:latin typeface="Arial" charset="0"/>
                <a:ea typeface="ＭＳ Ｐゴシック" pitchFamily="34" charset="-128"/>
              </a:defRPr>
            </a:lvl4pPr>
            <a:lvl5pPr marL="2057400" indent="-22860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fld id="{4EFF244B-3003-44B1-9766-7C668F29A735}" type="slidenum">
              <a:rPr lang="en-US" altLang="es-ES"/>
              <a:pPr/>
              <a:t>15</a:t>
            </a:fld>
            <a:endParaRPr lang="en-US" altLang="es-ES"/>
          </a:p>
        </p:txBody>
      </p:sp>
    </p:spTree>
    <p:extLst>
      <p:ext uri="{BB962C8B-B14F-4D97-AF65-F5344CB8AC3E}">
        <p14:creationId xmlns:p14="http://schemas.microsoft.com/office/powerpoint/2010/main" val="2862014344"/>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2.png"/><Relationship Id="rId7" Type="http://schemas.openxmlformats.org/officeDocument/2006/relationships/hyperlink" Target="https://www.facebook.com/BSCCNS" TargetMode="External"/><Relationship Id="rId12" Type="http://schemas.openxmlformats.org/officeDocument/2006/relationships/image" Target="../media/image7.png"/><Relationship Id="rId2" Type="http://schemas.openxmlformats.org/officeDocument/2006/relationships/image" Target="../media/image1.jpeg"/><Relationship Id="rId1" Type="http://schemas.openxmlformats.org/officeDocument/2006/relationships/slideMaster" Target="../slideMasters/slideMaster1.xml"/><Relationship Id="rId6" Type="http://schemas.openxmlformats.org/officeDocument/2006/relationships/image" Target="../media/image4.png"/><Relationship Id="rId11" Type="http://schemas.openxmlformats.org/officeDocument/2006/relationships/hyperlink" Target="https://www.youtube.com/user/BSCCNS" TargetMode="External"/><Relationship Id="rId5" Type="http://schemas.openxmlformats.org/officeDocument/2006/relationships/hyperlink" Target="https://www.linkedin.com/company/barcelona-supercomputing-center" TargetMode="External"/><Relationship Id="rId10" Type="http://schemas.openxmlformats.org/officeDocument/2006/relationships/image" Target="../media/image6.png"/><Relationship Id="rId4" Type="http://schemas.openxmlformats.org/officeDocument/2006/relationships/image" Target="../media/image3.png"/><Relationship Id="rId9" Type="http://schemas.openxmlformats.org/officeDocument/2006/relationships/hyperlink" Target="https://twitter.com/bsc_cns" TargetMode="Externa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jpeg"/><Relationship Id="rId1" Type="http://schemas.openxmlformats.org/officeDocument/2006/relationships/slideMaster" Target="../slideMasters/slideMaster1.xml"/><Relationship Id="rId4" Type="http://schemas.openxmlformats.org/officeDocument/2006/relationships/image" Target="../media/image9.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jpeg"/><Relationship Id="rId1" Type="http://schemas.openxmlformats.org/officeDocument/2006/relationships/slideMaster" Target="../slideMasters/slideMaster1.xml"/><Relationship Id="rId4" Type="http://schemas.openxmlformats.org/officeDocument/2006/relationships/image" Target="../media/image9.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jpeg"/><Relationship Id="rId1" Type="http://schemas.openxmlformats.org/officeDocument/2006/relationships/slideMaster" Target="../slideMasters/slideMaster1.xml"/><Relationship Id="rId4" Type="http://schemas.openxmlformats.org/officeDocument/2006/relationships/image" Target="../media/image9.png"/></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cover">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175" y="0"/>
            <a:ext cx="9140825" cy="70199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 name="TextShape 5"/>
          <p:cNvSpPr txBox="1">
            <a:spLocks noChangeArrowheads="1"/>
          </p:cNvSpPr>
          <p:nvPr userDrawn="1"/>
        </p:nvSpPr>
        <p:spPr bwMode="auto">
          <a:xfrm>
            <a:off x="76200" y="182563"/>
            <a:ext cx="1600200" cy="498475"/>
          </a:xfrm>
          <a:prstGeom prst="rect">
            <a:avLst/>
          </a:prstGeom>
          <a:noFill/>
          <a:ln>
            <a:noFill/>
          </a:ln>
          <a:extLst/>
        </p:spPr>
        <p:txBody>
          <a:bodyPr anchorCtr="1"/>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eaLnBrk="1" hangingPunct="1">
              <a:defRPr/>
            </a:pPr>
            <a:r>
              <a:rPr lang="es-ES" altLang="en-US" smtClean="0">
                <a:solidFill>
                  <a:srgbClr val="FFFFFF"/>
                </a:solidFill>
              </a:rPr>
              <a:t>www.bsc.es</a:t>
            </a:r>
            <a:endParaRPr lang="en-US" altLang="en-US" smtClean="0">
              <a:latin typeface="Calibri" panose="020F0502020204030204" pitchFamily="34" charset="0"/>
            </a:endParaRPr>
          </a:p>
        </p:txBody>
      </p:sp>
      <p:pic>
        <p:nvPicPr>
          <p:cNvPr id="4" name="Picture 11" descr="C:\Users\lbermude\Documents\Laura\PWP BSC\img_ok\logo.png"/>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209800" y="830263"/>
            <a:ext cx="4603750" cy="13811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5" name="Picture 459"/>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5838825" y="1025525"/>
            <a:ext cx="1012825" cy="527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6" name="Picture 5">
            <a:hlinkClick r:id="rId5"/>
          </p:cNvPr>
          <p:cNvPicPr>
            <a:picLocks noChangeAspect="1"/>
          </p:cNvPicPr>
          <p:nvPr userDrawn="1"/>
        </p:nvPicPr>
        <p:blipFill>
          <a:blip r:embed="rId6" cstate="print">
            <a:extLst>
              <a:ext uri="{28A0092B-C50C-407E-A947-70E740481C1C}">
                <a14:useLocalDpi xmlns:a14="http://schemas.microsoft.com/office/drawing/2010/main" val="0"/>
              </a:ext>
            </a:extLst>
          </a:blip>
          <a:srcRect/>
          <a:stretch>
            <a:fillRect/>
          </a:stretch>
        </p:blipFill>
        <p:spPr bwMode="auto">
          <a:xfrm>
            <a:off x="5538788" y="6386513"/>
            <a:ext cx="425450" cy="3317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7" name="Picture 6">
            <a:hlinkClick r:id="rId7"/>
          </p:cNvPr>
          <p:cNvPicPr>
            <a:picLocks noChangeAspect="1"/>
          </p:cNvPicPr>
          <p:nvPr userDrawn="1"/>
        </p:nvPicPr>
        <p:blipFill>
          <a:blip r:embed="rId8">
            <a:extLst>
              <a:ext uri="{28A0092B-C50C-407E-A947-70E740481C1C}">
                <a14:useLocalDpi xmlns:a14="http://schemas.microsoft.com/office/drawing/2010/main" val="0"/>
              </a:ext>
            </a:extLst>
          </a:blip>
          <a:srcRect/>
          <a:stretch>
            <a:fillRect/>
          </a:stretch>
        </p:blipFill>
        <p:spPr bwMode="auto">
          <a:xfrm>
            <a:off x="6227763" y="6389688"/>
            <a:ext cx="393700" cy="3333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8" name="Picture 7">
            <a:hlinkClick r:id="rId9"/>
          </p:cNvPr>
          <p:cNvPicPr>
            <a:picLocks noChangeAspect="1"/>
          </p:cNvPicPr>
          <p:nvPr userDrawn="1"/>
        </p:nvPicPr>
        <p:blipFill>
          <a:blip r:embed="rId10" cstate="print">
            <a:extLst>
              <a:ext uri="{28A0092B-C50C-407E-A947-70E740481C1C}">
                <a14:useLocalDpi xmlns:a14="http://schemas.microsoft.com/office/drawing/2010/main" val="0"/>
              </a:ext>
            </a:extLst>
          </a:blip>
          <a:srcRect/>
          <a:stretch>
            <a:fillRect/>
          </a:stretch>
        </p:blipFill>
        <p:spPr bwMode="auto">
          <a:xfrm>
            <a:off x="6878638" y="6386513"/>
            <a:ext cx="447675" cy="3317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9" name="Picture 8">
            <a:hlinkClick r:id="rId11"/>
          </p:cNvPr>
          <p:cNvPicPr>
            <a:picLocks noChangeAspect="1"/>
          </p:cNvPicPr>
          <p:nvPr userDrawn="1"/>
        </p:nvPicPr>
        <p:blipFill>
          <a:blip r:embed="rId12">
            <a:extLst>
              <a:ext uri="{28A0092B-C50C-407E-A947-70E740481C1C}">
                <a14:useLocalDpi xmlns:a14="http://schemas.microsoft.com/office/drawing/2010/main" val="0"/>
              </a:ext>
            </a:extLst>
          </a:blip>
          <a:srcRect/>
          <a:stretch>
            <a:fillRect/>
          </a:stretch>
        </p:blipFill>
        <p:spPr bwMode="auto">
          <a:xfrm>
            <a:off x="7480300" y="6386513"/>
            <a:ext cx="763588" cy="3317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333748579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objectives">
    <p:spTree>
      <p:nvGrpSpPr>
        <p:cNvPr id="1" name=""/>
        <p:cNvGrpSpPr/>
        <p:nvPr/>
      </p:nvGrpSpPr>
      <p:grpSpPr>
        <a:xfrm>
          <a:off x="0" y="0"/>
          <a:ext cx="0" cy="0"/>
          <a:chOff x="0" y="0"/>
          <a:chExt cx="0" cy="0"/>
        </a:xfrm>
      </p:grpSpPr>
      <p:pic>
        <p:nvPicPr>
          <p:cNvPr id="4" name="Picture 13" descr="D:\OLD\MisDocumentos\JASMINA\BSC-Corporative Design\BSC Template\cabecera2012-1600px.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8100" y="0"/>
            <a:ext cx="9290050" cy="8413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 name="TextShape 3"/>
          <p:cNvSpPr txBox="1">
            <a:spLocks noChangeArrowheads="1"/>
          </p:cNvSpPr>
          <p:nvPr userDrawn="1"/>
        </p:nvSpPr>
        <p:spPr bwMode="auto">
          <a:xfrm>
            <a:off x="8458200" y="6505575"/>
            <a:ext cx="533400" cy="514350"/>
          </a:xfrm>
          <a:prstGeom prst="rect">
            <a:avLst/>
          </a:prstGeom>
          <a:noFill/>
          <a:ln>
            <a:noFill/>
          </a:ln>
          <a:extLst/>
        </p:spPr>
        <p:txBody>
          <a:bodyPr anchor="ctr"/>
          <a:lstStyle>
            <a:lvl1pPr>
              <a:defRPr>
                <a:solidFill>
                  <a:schemeClr val="tx1"/>
                </a:solidFill>
                <a:latin typeface="Arial" charset="0"/>
                <a:ea typeface="ＭＳ Ｐゴシック" pitchFamily="34" charset="-128"/>
              </a:defRPr>
            </a:lvl1pPr>
            <a:lvl2pPr marL="742950" indent="-285750">
              <a:defRPr>
                <a:solidFill>
                  <a:schemeClr val="tx1"/>
                </a:solidFill>
                <a:latin typeface="Arial" charset="0"/>
                <a:ea typeface="ＭＳ Ｐゴシック" pitchFamily="34" charset="-128"/>
              </a:defRPr>
            </a:lvl2pPr>
            <a:lvl3pPr marL="1143000" indent="-228600">
              <a:defRPr>
                <a:solidFill>
                  <a:schemeClr val="tx1"/>
                </a:solidFill>
                <a:latin typeface="Arial" charset="0"/>
                <a:ea typeface="ＭＳ Ｐゴシック" pitchFamily="34" charset="-128"/>
              </a:defRPr>
            </a:lvl3pPr>
            <a:lvl4pPr marL="1600200" indent="-228600">
              <a:defRPr>
                <a:solidFill>
                  <a:schemeClr val="tx1"/>
                </a:solidFill>
                <a:latin typeface="Arial" charset="0"/>
                <a:ea typeface="ＭＳ Ｐゴシック" pitchFamily="34" charset="-128"/>
              </a:defRPr>
            </a:lvl4pPr>
            <a:lvl5pPr marL="2057400" indent="-22860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algn="r" eaLnBrk="1" hangingPunct="1"/>
            <a:fld id="{9D35B7BD-962C-421B-A7CB-392D79C2896A}" type="slidenum">
              <a:rPr lang="en-US" altLang="es-ES" sz="1000">
                <a:solidFill>
                  <a:srgbClr val="23589C"/>
                </a:solidFill>
              </a:rPr>
              <a:pPr algn="r" eaLnBrk="1" hangingPunct="1"/>
              <a:t>‹Nº›</a:t>
            </a:fld>
            <a:endParaRPr lang="en-US" altLang="es-ES">
              <a:latin typeface="Calibri" pitchFamily="34" charset="0"/>
            </a:endParaRPr>
          </a:p>
        </p:txBody>
      </p:sp>
      <p:pic>
        <p:nvPicPr>
          <p:cNvPr id="6" name="Picture 11" descr="C:\Users\lbermude\Documents\Laura\PWP BSC\img_ok\logo.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6732588" y="144463"/>
            <a:ext cx="1936750" cy="5810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7" name="Picture 459"/>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8245475" y="125413"/>
            <a:ext cx="574675" cy="3000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7" name="Title 16"/>
          <p:cNvSpPr>
            <a:spLocks noGrp="1" noChangeAspect="1"/>
          </p:cNvSpPr>
          <p:nvPr>
            <p:ph type="title"/>
          </p:nvPr>
        </p:nvSpPr>
        <p:spPr>
          <a:xfrm>
            <a:off x="396876" y="144432"/>
            <a:ext cx="6191348" cy="696944"/>
          </a:xfrm>
          <a:prstGeom prst="rect">
            <a:avLst/>
          </a:prstGeom>
        </p:spPr>
        <p:txBody>
          <a:bodyPr/>
          <a:lstStyle>
            <a:lvl1pPr algn="l">
              <a:defRPr sz="2800" baseline="0">
                <a:solidFill>
                  <a:schemeClr val="accent1"/>
                </a:solidFill>
                <a:latin typeface="+mj-lt"/>
              </a:defRPr>
            </a:lvl1pPr>
          </a:lstStyle>
          <a:p>
            <a:r>
              <a:rPr lang="en-US" dirty="0" smtClean="0"/>
              <a:t>Click to edit Master title style</a:t>
            </a:r>
            <a:endParaRPr lang="en-US" dirty="0"/>
          </a:p>
        </p:txBody>
      </p:sp>
      <p:sp>
        <p:nvSpPr>
          <p:cNvPr id="11" name="Text Placeholder 10"/>
          <p:cNvSpPr>
            <a:spLocks noGrp="1" noChangeAspect="1"/>
          </p:cNvSpPr>
          <p:nvPr>
            <p:ph type="body" sz="quarter" idx="10"/>
          </p:nvPr>
        </p:nvSpPr>
        <p:spPr>
          <a:xfrm>
            <a:off x="395535" y="985391"/>
            <a:ext cx="8329365" cy="5520184"/>
          </a:xfrm>
          <a:prstGeom prst="rect">
            <a:avLst/>
          </a:prstGeom>
        </p:spPr>
        <p:txBody>
          <a:bodyPr/>
          <a:lstStyle>
            <a:lvl1pPr>
              <a:defRPr sz="2400"/>
            </a:lvl1pPr>
            <a:lvl2pPr>
              <a:defRPr sz="2000"/>
            </a:lvl2pPr>
            <a:lvl3pPr>
              <a:defRPr sz="1800"/>
            </a:lvl3pPr>
            <a:lvl4pPr>
              <a:defRPr sz="1600"/>
            </a:lvl4pPr>
            <a:lvl5pPr>
              <a:defRPr sz="14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2077989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ext-graphics">
    <p:spTree>
      <p:nvGrpSpPr>
        <p:cNvPr id="1" name=""/>
        <p:cNvGrpSpPr/>
        <p:nvPr/>
      </p:nvGrpSpPr>
      <p:grpSpPr>
        <a:xfrm>
          <a:off x="0" y="0"/>
          <a:ext cx="0" cy="0"/>
          <a:chOff x="0" y="0"/>
          <a:chExt cx="0" cy="0"/>
        </a:xfrm>
      </p:grpSpPr>
      <p:pic>
        <p:nvPicPr>
          <p:cNvPr id="5" name="Picture 13" descr="D:\OLD\MisDocumentos\JASMINA\BSC-Corporative Design\BSC Template\cabecera2012-1600px.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8100" y="0"/>
            <a:ext cx="9290050" cy="8413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 name="TextShape 3"/>
          <p:cNvSpPr txBox="1">
            <a:spLocks noChangeArrowheads="1"/>
          </p:cNvSpPr>
          <p:nvPr userDrawn="1"/>
        </p:nvSpPr>
        <p:spPr bwMode="auto">
          <a:xfrm>
            <a:off x="8458200" y="6505575"/>
            <a:ext cx="533400" cy="514350"/>
          </a:xfrm>
          <a:prstGeom prst="rect">
            <a:avLst/>
          </a:prstGeom>
          <a:noFill/>
          <a:ln>
            <a:noFill/>
          </a:ln>
          <a:extLst/>
        </p:spPr>
        <p:txBody>
          <a:bodyPr anchor="ctr"/>
          <a:lstStyle>
            <a:lvl1pPr>
              <a:defRPr>
                <a:solidFill>
                  <a:schemeClr val="tx1"/>
                </a:solidFill>
                <a:latin typeface="Arial" charset="0"/>
                <a:ea typeface="ＭＳ Ｐゴシック" pitchFamily="34" charset="-128"/>
              </a:defRPr>
            </a:lvl1pPr>
            <a:lvl2pPr marL="742950" indent="-285750">
              <a:defRPr>
                <a:solidFill>
                  <a:schemeClr val="tx1"/>
                </a:solidFill>
                <a:latin typeface="Arial" charset="0"/>
                <a:ea typeface="ＭＳ Ｐゴシック" pitchFamily="34" charset="-128"/>
              </a:defRPr>
            </a:lvl2pPr>
            <a:lvl3pPr marL="1143000" indent="-228600">
              <a:defRPr>
                <a:solidFill>
                  <a:schemeClr val="tx1"/>
                </a:solidFill>
                <a:latin typeface="Arial" charset="0"/>
                <a:ea typeface="ＭＳ Ｐゴシック" pitchFamily="34" charset="-128"/>
              </a:defRPr>
            </a:lvl3pPr>
            <a:lvl4pPr marL="1600200" indent="-228600">
              <a:defRPr>
                <a:solidFill>
                  <a:schemeClr val="tx1"/>
                </a:solidFill>
                <a:latin typeface="Arial" charset="0"/>
                <a:ea typeface="ＭＳ Ｐゴシック" pitchFamily="34" charset="-128"/>
              </a:defRPr>
            </a:lvl4pPr>
            <a:lvl5pPr marL="2057400" indent="-22860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algn="r" eaLnBrk="1" hangingPunct="1"/>
            <a:fld id="{F6AD50E6-AD30-48A3-8B5C-7A2AF7A66EB3}" type="slidenum">
              <a:rPr lang="en-US" altLang="es-ES" sz="1000">
                <a:solidFill>
                  <a:srgbClr val="23589C"/>
                </a:solidFill>
              </a:rPr>
              <a:pPr algn="r" eaLnBrk="1" hangingPunct="1"/>
              <a:t>‹Nº›</a:t>
            </a:fld>
            <a:endParaRPr lang="en-US" altLang="es-ES">
              <a:latin typeface="Calibri" pitchFamily="34" charset="0"/>
            </a:endParaRPr>
          </a:p>
        </p:txBody>
      </p:sp>
      <p:pic>
        <p:nvPicPr>
          <p:cNvPr id="7" name="Picture 11" descr="C:\Users\lbermude\Documents\Laura\PWP BSC\img_ok\logo.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6732588" y="144463"/>
            <a:ext cx="1936750" cy="5810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8" name="Picture 459"/>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8245475" y="125413"/>
            <a:ext cx="574675" cy="3000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7" name="Title 16"/>
          <p:cNvSpPr>
            <a:spLocks noGrp="1" noChangeAspect="1"/>
          </p:cNvSpPr>
          <p:nvPr>
            <p:ph type="title"/>
          </p:nvPr>
        </p:nvSpPr>
        <p:spPr>
          <a:xfrm>
            <a:off x="396876" y="144432"/>
            <a:ext cx="6191348" cy="696944"/>
          </a:xfrm>
          <a:prstGeom prst="rect">
            <a:avLst/>
          </a:prstGeom>
        </p:spPr>
        <p:txBody>
          <a:bodyPr/>
          <a:lstStyle>
            <a:lvl1pPr algn="l">
              <a:defRPr sz="2800" baseline="0">
                <a:solidFill>
                  <a:schemeClr val="accent1"/>
                </a:solidFill>
                <a:latin typeface="+mj-lt"/>
              </a:defRPr>
            </a:lvl1pPr>
          </a:lstStyle>
          <a:p>
            <a:r>
              <a:rPr lang="en-US" dirty="0" smtClean="0"/>
              <a:t>Click to edit Master title style</a:t>
            </a:r>
            <a:endParaRPr lang="en-US" dirty="0"/>
          </a:p>
        </p:txBody>
      </p:sp>
      <p:sp>
        <p:nvSpPr>
          <p:cNvPr id="9" name="Text Placeholder 10"/>
          <p:cNvSpPr>
            <a:spLocks noGrp="1" noChangeAspect="1"/>
          </p:cNvSpPr>
          <p:nvPr>
            <p:ph type="body" sz="quarter" idx="10"/>
          </p:nvPr>
        </p:nvSpPr>
        <p:spPr>
          <a:xfrm>
            <a:off x="395535" y="985391"/>
            <a:ext cx="8329365" cy="5520184"/>
          </a:xfrm>
          <a:prstGeom prst="rect">
            <a:avLst/>
          </a:prstGeom>
        </p:spPr>
        <p:txBody>
          <a:bodyPr/>
          <a:lstStyle>
            <a:lvl1pPr>
              <a:defRPr sz="2400"/>
            </a:lvl1pPr>
            <a:lvl2pPr>
              <a:defRPr sz="2000"/>
            </a:lvl2pPr>
            <a:lvl3pPr>
              <a:defRPr sz="1800"/>
            </a:lvl3pPr>
            <a:lvl4pPr>
              <a:defRPr sz="1600"/>
            </a:lvl4pPr>
            <a:lvl5pPr>
              <a:defRPr sz="14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hart Placeholder 3"/>
          <p:cNvSpPr>
            <a:spLocks noGrp="1" noChangeAspect="1"/>
          </p:cNvSpPr>
          <p:nvPr>
            <p:ph type="chart" sz="quarter" idx="11"/>
          </p:nvPr>
        </p:nvSpPr>
        <p:spPr>
          <a:xfrm>
            <a:off x="4572000" y="1997794"/>
            <a:ext cx="4152900" cy="4608512"/>
          </a:xfrm>
          <a:prstGeom prst="rect">
            <a:avLst/>
          </a:prstGeom>
        </p:spPr>
        <p:txBody>
          <a:bodyPr/>
          <a:lstStyle>
            <a:lvl1pPr marL="0" indent="0">
              <a:buNone/>
              <a:defRPr sz="1200"/>
            </a:lvl1pPr>
          </a:lstStyle>
          <a:p>
            <a:pPr lvl="0"/>
            <a:r>
              <a:rPr lang="en-US" noProof="0" smtClean="0"/>
              <a:t>Click icon to add chart</a:t>
            </a:r>
            <a:endParaRPr lang="es-ES" noProof="0" dirty="0" smtClean="0"/>
          </a:p>
        </p:txBody>
      </p:sp>
    </p:spTree>
    <p:extLst>
      <p:ext uri="{BB962C8B-B14F-4D97-AF65-F5344CB8AC3E}">
        <p14:creationId xmlns:p14="http://schemas.microsoft.com/office/powerpoint/2010/main" val="243552061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ext-picture">
    <p:spTree>
      <p:nvGrpSpPr>
        <p:cNvPr id="1" name=""/>
        <p:cNvGrpSpPr/>
        <p:nvPr/>
      </p:nvGrpSpPr>
      <p:grpSpPr>
        <a:xfrm>
          <a:off x="0" y="0"/>
          <a:ext cx="0" cy="0"/>
          <a:chOff x="0" y="0"/>
          <a:chExt cx="0" cy="0"/>
        </a:xfrm>
      </p:grpSpPr>
      <p:pic>
        <p:nvPicPr>
          <p:cNvPr id="5" name="Picture 13" descr="D:\OLD\MisDocumentos\JASMINA\BSC-Corporative Design\BSC Template\cabecera2012-1600px.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8100" y="0"/>
            <a:ext cx="9290050" cy="8413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 name="TextShape 3"/>
          <p:cNvSpPr txBox="1">
            <a:spLocks noChangeArrowheads="1"/>
          </p:cNvSpPr>
          <p:nvPr userDrawn="1"/>
        </p:nvSpPr>
        <p:spPr bwMode="auto">
          <a:xfrm>
            <a:off x="8458200" y="6505575"/>
            <a:ext cx="533400" cy="514350"/>
          </a:xfrm>
          <a:prstGeom prst="rect">
            <a:avLst/>
          </a:prstGeom>
          <a:noFill/>
          <a:ln>
            <a:noFill/>
          </a:ln>
          <a:extLst/>
        </p:spPr>
        <p:txBody>
          <a:bodyPr anchor="ctr"/>
          <a:lstStyle>
            <a:lvl1pPr>
              <a:defRPr>
                <a:solidFill>
                  <a:schemeClr val="tx1"/>
                </a:solidFill>
                <a:latin typeface="Arial" charset="0"/>
                <a:ea typeface="ＭＳ Ｐゴシック" pitchFamily="34" charset="-128"/>
              </a:defRPr>
            </a:lvl1pPr>
            <a:lvl2pPr marL="742950" indent="-285750">
              <a:defRPr>
                <a:solidFill>
                  <a:schemeClr val="tx1"/>
                </a:solidFill>
                <a:latin typeface="Arial" charset="0"/>
                <a:ea typeface="ＭＳ Ｐゴシック" pitchFamily="34" charset="-128"/>
              </a:defRPr>
            </a:lvl2pPr>
            <a:lvl3pPr marL="1143000" indent="-228600">
              <a:defRPr>
                <a:solidFill>
                  <a:schemeClr val="tx1"/>
                </a:solidFill>
                <a:latin typeface="Arial" charset="0"/>
                <a:ea typeface="ＭＳ Ｐゴシック" pitchFamily="34" charset="-128"/>
              </a:defRPr>
            </a:lvl3pPr>
            <a:lvl4pPr marL="1600200" indent="-228600">
              <a:defRPr>
                <a:solidFill>
                  <a:schemeClr val="tx1"/>
                </a:solidFill>
                <a:latin typeface="Arial" charset="0"/>
                <a:ea typeface="ＭＳ Ｐゴシック" pitchFamily="34" charset="-128"/>
              </a:defRPr>
            </a:lvl4pPr>
            <a:lvl5pPr marL="2057400" indent="-22860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algn="r" eaLnBrk="1" hangingPunct="1"/>
            <a:fld id="{E045D37D-387E-4492-952A-549A28E5AA20}" type="slidenum">
              <a:rPr lang="en-US" altLang="es-ES" sz="1000">
                <a:solidFill>
                  <a:srgbClr val="23589C"/>
                </a:solidFill>
              </a:rPr>
              <a:pPr algn="r" eaLnBrk="1" hangingPunct="1"/>
              <a:t>‹Nº›</a:t>
            </a:fld>
            <a:endParaRPr lang="en-US" altLang="es-ES">
              <a:latin typeface="Calibri" pitchFamily="34" charset="0"/>
            </a:endParaRPr>
          </a:p>
        </p:txBody>
      </p:sp>
      <p:pic>
        <p:nvPicPr>
          <p:cNvPr id="7" name="Picture 11" descr="C:\Users\lbermude\Documents\Laura\PWP BSC\img_ok\logo.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6732588" y="144463"/>
            <a:ext cx="1936750" cy="5810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8" name="Picture 459"/>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8245475" y="125413"/>
            <a:ext cx="574675" cy="3000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7" name="Title 16"/>
          <p:cNvSpPr>
            <a:spLocks noGrp="1"/>
          </p:cNvSpPr>
          <p:nvPr>
            <p:ph type="title"/>
          </p:nvPr>
        </p:nvSpPr>
        <p:spPr>
          <a:xfrm>
            <a:off x="396876" y="144432"/>
            <a:ext cx="6191348" cy="696944"/>
          </a:xfrm>
          <a:prstGeom prst="rect">
            <a:avLst/>
          </a:prstGeom>
        </p:spPr>
        <p:txBody>
          <a:bodyPr/>
          <a:lstStyle>
            <a:lvl1pPr algn="l">
              <a:defRPr sz="2800" baseline="0">
                <a:solidFill>
                  <a:schemeClr val="accent1"/>
                </a:solidFill>
                <a:latin typeface="+mj-lt"/>
              </a:defRPr>
            </a:lvl1pPr>
          </a:lstStyle>
          <a:p>
            <a:r>
              <a:rPr lang="en-US" dirty="0" smtClean="0"/>
              <a:t>Click to edit Master title style</a:t>
            </a:r>
            <a:endParaRPr lang="en-US" dirty="0"/>
          </a:p>
        </p:txBody>
      </p:sp>
      <p:sp>
        <p:nvSpPr>
          <p:cNvPr id="10" name="Picture Placeholder 9"/>
          <p:cNvSpPr>
            <a:spLocks noGrp="1" noChangeAspect="1"/>
          </p:cNvSpPr>
          <p:nvPr>
            <p:ph type="pic" sz="quarter" idx="11"/>
          </p:nvPr>
        </p:nvSpPr>
        <p:spPr>
          <a:xfrm>
            <a:off x="4572000" y="3221930"/>
            <a:ext cx="4152900" cy="3384376"/>
          </a:xfrm>
          <a:prstGeom prst="rect">
            <a:avLst/>
          </a:prstGeom>
        </p:spPr>
        <p:txBody>
          <a:bodyPr/>
          <a:lstStyle>
            <a:lvl1pPr marL="0" indent="0">
              <a:buNone/>
              <a:defRPr sz="1200"/>
            </a:lvl1pPr>
          </a:lstStyle>
          <a:p>
            <a:pPr lvl="0"/>
            <a:r>
              <a:rPr lang="en-US" noProof="0" smtClean="0"/>
              <a:t>Click icon to add picture</a:t>
            </a:r>
            <a:endParaRPr lang="en-US" noProof="0" dirty="0"/>
          </a:p>
        </p:txBody>
      </p:sp>
      <p:sp>
        <p:nvSpPr>
          <p:cNvPr id="9" name="Text Placeholder 10"/>
          <p:cNvSpPr>
            <a:spLocks noGrp="1" noChangeAspect="1"/>
          </p:cNvSpPr>
          <p:nvPr>
            <p:ph type="body" sz="quarter" idx="10"/>
          </p:nvPr>
        </p:nvSpPr>
        <p:spPr>
          <a:xfrm>
            <a:off x="395535" y="985391"/>
            <a:ext cx="8329365" cy="5520184"/>
          </a:xfrm>
          <a:prstGeom prst="rect">
            <a:avLst/>
          </a:prstGeom>
        </p:spPr>
        <p:txBody>
          <a:bodyPr/>
          <a:lstStyle>
            <a:lvl1pPr>
              <a:defRPr sz="2400"/>
            </a:lvl1pPr>
            <a:lvl2pPr>
              <a:defRPr sz="2000"/>
            </a:lvl2pPr>
            <a:lvl3pPr>
              <a:defRPr sz="1800"/>
            </a:lvl3pPr>
            <a:lvl4pPr>
              <a:defRPr sz="1600"/>
            </a:lvl4pPr>
            <a:lvl5pPr>
              <a:defRPr sz="14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02931310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future-plans">
    <p:spTree>
      <p:nvGrpSpPr>
        <p:cNvPr id="1" name=""/>
        <p:cNvGrpSpPr/>
        <p:nvPr/>
      </p:nvGrpSpPr>
      <p:grpSpPr>
        <a:xfrm>
          <a:off x="0" y="0"/>
          <a:ext cx="0" cy="0"/>
          <a:chOff x="0" y="0"/>
          <a:chExt cx="0" cy="0"/>
        </a:xfrm>
      </p:grpSpPr>
      <p:sp>
        <p:nvSpPr>
          <p:cNvPr id="2" name="TextShape 1"/>
          <p:cNvSpPr txBox="1">
            <a:spLocks noChangeArrowheads="1"/>
          </p:cNvSpPr>
          <p:nvPr userDrawn="1"/>
        </p:nvSpPr>
        <p:spPr bwMode="auto">
          <a:xfrm>
            <a:off x="685800" y="2181225"/>
            <a:ext cx="7772400" cy="1504950"/>
          </a:xfrm>
          <a:prstGeom prst="rect">
            <a:avLst/>
          </a:prstGeom>
          <a:noFill/>
          <a:ln>
            <a:noFill/>
          </a:ln>
          <a:extLst/>
        </p:spPr>
        <p:txBody>
          <a:bodyPr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defRPr/>
            </a:pPr>
            <a:r>
              <a:rPr lang="es-ES" altLang="en-US" sz="2800" smtClean="0">
                <a:solidFill>
                  <a:srgbClr val="FFFFFF"/>
                </a:solidFill>
              </a:rPr>
              <a:t>FUTURE PLANS</a:t>
            </a:r>
            <a:endParaRPr lang="en-US" altLang="en-US" smtClean="0">
              <a:latin typeface="Calibri" panose="020F0502020204030204" pitchFamily="34" charset="0"/>
            </a:endParaRPr>
          </a:p>
        </p:txBody>
      </p:sp>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588" y="0"/>
            <a:ext cx="9140825" cy="70199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4" name="TextShape 1"/>
          <p:cNvSpPr txBox="1">
            <a:spLocks noChangeAspect="1" noChangeArrowheads="1"/>
          </p:cNvSpPr>
          <p:nvPr userDrawn="1"/>
        </p:nvSpPr>
        <p:spPr bwMode="auto">
          <a:xfrm>
            <a:off x="838200" y="2333625"/>
            <a:ext cx="7772400" cy="1504950"/>
          </a:xfrm>
          <a:prstGeom prst="rect">
            <a:avLst/>
          </a:prstGeom>
          <a:noFill/>
          <a:ln>
            <a:noFill/>
          </a:ln>
          <a:extLst/>
        </p:spPr>
        <p:txBody>
          <a:bodyPr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defRPr/>
            </a:pPr>
            <a:r>
              <a:rPr lang="es-ES" altLang="en-US" sz="2800" smtClean="0">
                <a:solidFill>
                  <a:srgbClr val="FFFFFF"/>
                </a:solidFill>
              </a:rPr>
              <a:t>MAIN RESEARCH LINES &amp; RESULTS</a:t>
            </a:r>
            <a:endParaRPr lang="en-US" altLang="en-US" smtClean="0">
              <a:latin typeface="Calibri" panose="020F0502020204030204" pitchFamily="34" charset="0"/>
            </a:endParaRPr>
          </a:p>
        </p:txBody>
      </p:sp>
    </p:spTree>
    <p:extLst>
      <p:ext uri="{BB962C8B-B14F-4D97-AF65-F5344CB8AC3E}">
        <p14:creationId xmlns:p14="http://schemas.microsoft.com/office/powerpoint/2010/main" val="401295302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future-plans">
    <p:spTree>
      <p:nvGrpSpPr>
        <p:cNvPr id="1" name=""/>
        <p:cNvGrpSpPr/>
        <p:nvPr/>
      </p:nvGrpSpPr>
      <p:grpSpPr>
        <a:xfrm>
          <a:off x="0" y="0"/>
          <a:ext cx="0" cy="0"/>
          <a:chOff x="0" y="0"/>
          <a:chExt cx="0" cy="0"/>
        </a:xfrm>
      </p:grpSpPr>
      <p:sp>
        <p:nvSpPr>
          <p:cNvPr id="2" name="TextShape 1"/>
          <p:cNvSpPr txBox="1">
            <a:spLocks noChangeArrowheads="1"/>
          </p:cNvSpPr>
          <p:nvPr userDrawn="1"/>
        </p:nvSpPr>
        <p:spPr bwMode="auto">
          <a:xfrm>
            <a:off x="685800" y="2181225"/>
            <a:ext cx="7772400" cy="1504950"/>
          </a:xfrm>
          <a:prstGeom prst="rect">
            <a:avLst/>
          </a:prstGeom>
          <a:noFill/>
          <a:ln>
            <a:noFill/>
          </a:ln>
          <a:extLst/>
        </p:spPr>
        <p:txBody>
          <a:bodyPr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defRPr/>
            </a:pPr>
            <a:r>
              <a:rPr lang="es-ES" altLang="en-US" sz="2800" smtClean="0">
                <a:solidFill>
                  <a:srgbClr val="FFFFFF"/>
                </a:solidFill>
              </a:rPr>
              <a:t>FUTURE PLANS</a:t>
            </a:r>
            <a:endParaRPr lang="en-US" altLang="en-US" smtClean="0">
              <a:latin typeface="Calibri" panose="020F0502020204030204" pitchFamily="34" charset="0"/>
            </a:endParaRPr>
          </a:p>
        </p:txBody>
      </p:sp>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588" y="0"/>
            <a:ext cx="9140825" cy="70199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4" name="TextShape 1"/>
          <p:cNvSpPr txBox="1">
            <a:spLocks noChangeAspect="1" noChangeArrowheads="1"/>
          </p:cNvSpPr>
          <p:nvPr userDrawn="1"/>
        </p:nvSpPr>
        <p:spPr bwMode="auto">
          <a:xfrm>
            <a:off x="838200" y="2333625"/>
            <a:ext cx="7772400" cy="1504950"/>
          </a:xfrm>
          <a:prstGeom prst="rect">
            <a:avLst/>
          </a:prstGeom>
          <a:noFill/>
          <a:ln>
            <a:noFill/>
          </a:ln>
          <a:extLst/>
        </p:spPr>
        <p:txBody>
          <a:bodyPr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defRPr/>
            </a:pPr>
            <a:r>
              <a:rPr lang="es-ES" altLang="en-US" sz="2800" smtClean="0">
                <a:solidFill>
                  <a:srgbClr val="FFFFFF"/>
                </a:solidFill>
              </a:rPr>
              <a:t>FUTURE PLANS</a:t>
            </a:r>
            <a:endParaRPr lang="en-US" altLang="en-US" smtClean="0">
              <a:latin typeface="Calibri" panose="020F0502020204030204" pitchFamily="34" charset="0"/>
            </a:endParaRPr>
          </a:p>
        </p:txBody>
      </p:sp>
    </p:spTree>
    <p:extLst>
      <p:ext uri="{BB962C8B-B14F-4D97-AF65-F5344CB8AC3E}">
        <p14:creationId xmlns:p14="http://schemas.microsoft.com/office/powerpoint/2010/main" val="15724315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ransition slide1">
    <p:spTree>
      <p:nvGrpSpPr>
        <p:cNvPr id="1" name=""/>
        <p:cNvGrpSpPr/>
        <p:nvPr/>
      </p:nvGrpSpPr>
      <p:grpSpPr>
        <a:xfrm>
          <a:off x="0" y="0"/>
          <a:ext cx="0" cy="0"/>
          <a:chOff x="0" y="0"/>
          <a:chExt cx="0" cy="0"/>
        </a:xfrm>
      </p:grpSpPr>
      <p:pic>
        <p:nvPicPr>
          <p:cNvPr id="3" name="Picture 1"/>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588" y="0"/>
            <a:ext cx="9140825" cy="70199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4" name="TextShape 3"/>
          <p:cNvSpPr txBox="1">
            <a:spLocks noChangeAspect="1" noChangeArrowheads="1"/>
          </p:cNvSpPr>
          <p:nvPr userDrawn="1"/>
        </p:nvSpPr>
        <p:spPr bwMode="auto">
          <a:xfrm>
            <a:off x="76200" y="182563"/>
            <a:ext cx="1600200" cy="498475"/>
          </a:xfrm>
          <a:prstGeom prst="rect">
            <a:avLst/>
          </a:prstGeom>
          <a:noFill/>
          <a:ln>
            <a:noFill/>
          </a:ln>
          <a:extLst/>
        </p:spPr>
        <p:txBody>
          <a:bodyPr anchorCtr="1"/>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eaLnBrk="1" hangingPunct="1">
              <a:defRPr/>
            </a:pPr>
            <a:r>
              <a:rPr lang="es-ES" altLang="en-US" smtClean="0">
                <a:solidFill>
                  <a:srgbClr val="FFFFFF"/>
                </a:solidFill>
              </a:rPr>
              <a:t>www.bsc.es</a:t>
            </a:r>
            <a:endParaRPr lang="en-US" altLang="en-US" smtClean="0">
              <a:latin typeface="Calibri" panose="020F0502020204030204" pitchFamily="34" charset="0"/>
            </a:endParaRPr>
          </a:p>
        </p:txBody>
      </p:sp>
      <p:pic>
        <p:nvPicPr>
          <p:cNvPr id="5" name="Picture 11" descr="C:\Users\lbermude\Documents\Laura\PWP BSC\img_ok\logo.png"/>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5292725" y="185738"/>
            <a:ext cx="3306763" cy="9921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6" name="Picture 459"/>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7885113" y="176213"/>
            <a:ext cx="830262" cy="431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9" name="8 Título"/>
          <p:cNvSpPr>
            <a:spLocks noGrp="1" noChangeAspect="1"/>
          </p:cNvSpPr>
          <p:nvPr>
            <p:ph type="title"/>
          </p:nvPr>
        </p:nvSpPr>
        <p:spPr>
          <a:xfrm>
            <a:off x="457200" y="3176996"/>
            <a:ext cx="8229600" cy="665931"/>
          </a:xfrm>
          <a:prstGeom prst="rect">
            <a:avLst/>
          </a:prstGeom>
        </p:spPr>
        <p:txBody>
          <a:bodyPr/>
          <a:lstStyle>
            <a:lvl1pPr>
              <a:defRPr sz="3200" baseline="0">
                <a:solidFill>
                  <a:schemeClr val="accent1"/>
                </a:solidFill>
              </a:defRPr>
            </a:lvl1pPr>
          </a:lstStyle>
          <a:p>
            <a:r>
              <a:rPr lang="es-ES" dirty="0" smtClean="0"/>
              <a:t>Haga clic para modificar el estilo de título del patrón</a:t>
            </a:r>
            <a:endParaRPr lang="es-ES" dirty="0"/>
          </a:p>
        </p:txBody>
      </p:sp>
    </p:spTree>
    <p:extLst>
      <p:ext uri="{BB962C8B-B14F-4D97-AF65-F5344CB8AC3E}">
        <p14:creationId xmlns:p14="http://schemas.microsoft.com/office/powerpoint/2010/main" val="26618611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ransition-slide-2">
    <p:spTree>
      <p:nvGrpSpPr>
        <p:cNvPr id="1" name=""/>
        <p:cNvGrpSpPr/>
        <p:nvPr/>
      </p:nvGrpSpPr>
      <p:grpSpPr>
        <a:xfrm>
          <a:off x="0" y="0"/>
          <a:ext cx="0" cy="0"/>
          <a:chOff x="0" y="0"/>
          <a:chExt cx="0" cy="0"/>
        </a:xfrm>
      </p:grpSpPr>
      <p:pic>
        <p:nvPicPr>
          <p:cNvPr id="3" name="Picture 1"/>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588" y="0"/>
            <a:ext cx="9140825" cy="70199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 name="Picture 11" descr="C:\Users\lbermude\Documents\Laura\PWP BSC\img_ok\logo.png"/>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476375" y="1584325"/>
            <a:ext cx="6191250" cy="18573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5" name="Picture 459"/>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6200775" y="1690688"/>
            <a:ext cx="1555750" cy="8080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 name="TextShape 3"/>
          <p:cNvSpPr txBox="1">
            <a:spLocks noChangeAspect="1" noChangeArrowheads="1"/>
          </p:cNvSpPr>
          <p:nvPr userDrawn="1"/>
        </p:nvSpPr>
        <p:spPr bwMode="auto">
          <a:xfrm>
            <a:off x="76200" y="182563"/>
            <a:ext cx="1600200" cy="498475"/>
          </a:xfrm>
          <a:prstGeom prst="rect">
            <a:avLst/>
          </a:prstGeom>
          <a:noFill/>
          <a:ln>
            <a:noFill/>
          </a:ln>
          <a:extLst/>
        </p:spPr>
        <p:txBody>
          <a:bodyPr anchorCtr="1"/>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eaLnBrk="1" hangingPunct="1">
              <a:defRPr/>
            </a:pPr>
            <a:r>
              <a:rPr lang="es-ES" altLang="en-US" smtClean="0">
                <a:solidFill>
                  <a:srgbClr val="FFFFFF"/>
                </a:solidFill>
              </a:rPr>
              <a:t>www.bsc.es</a:t>
            </a:r>
            <a:endParaRPr lang="en-US" altLang="en-US" smtClean="0">
              <a:latin typeface="Calibri" panose="020F0502020204030204" pitchFamily="34" charset="0"/>
            </a:endParaRPr>
          </a:p>
        </p:txBody>
      </p:sp>
      <p:sp>
        <p:nvSpPr>
          <p:cNvPr id="9" name="8 Título"/>
          <p:cNvSpPr>
            <a:spLocks noGrp="1" noChangeAspect="1"/>
          </p:cNvSpPr>
          <p:nvPr>
            <p:ph type="title"/>
          </p:nvPr>
        </p:nvSpPr>
        <p:spPr>
          <a:xfrm>
            <a:off x="3819339" y="4806106"/>
            <a:ext cx="4762872" cy="720080"/>
          </a:xfrm>
          <a:prstGeom prst="rect">
            <a:avLst/>
          </a:prstGeom>
        </p:spPr>
        <p:txBody>
          <a:bodyPr/>
          <a:lstStyle>
            <a:lvl1pPr algn="r">
              <a:defRPr sz="2800" baseline="0">
                <a:solidFill>
                  <a:schemeClr val="accent1"/>
                </a:solidFill>
              </a:defRPr>
            </a:lvl1pPr>
          </a:lstStyle>
          <a:p>
            <a:r>
              <a:rPr lang="es-ES" dirty="0" smtClean="0"/>
              <a:t>Haga clic para modificar el estilo de título del patrón</a:t>
            </a:r>
            <a:endParaRPr lang="es-ES" dirty="0"/>
          </a:p>
        </p:txBody>
      </p:sp>
    </p:spTree>
    <p:extLst>
      <p:ext uri="{BB962C8B-B14F-4D97-AF65-F5344CB8AC3E}">
        <p14:creationId xmlns:p14="http://schemas.microsoft.com/office/powerpoint/2010/main" val="263981141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hank-you">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588" y="0"/>
            <a:ext cx="9140825" cy="70199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 name="TextShape 3"/>
          <p:cNvSpPr txBox="1">
            <a:spLocks noChangeAspect="1" noChangeArrowheads="1"/>
          </p:cNvSpPr>
          <p:nvPr userDrawn="1"/>
        </p:nvSpPr>
        <p:spPr bwMode="auto">
          <a:xfrm>
            <a:off x="76200" y="182563"/>
            <a:ext cx="1600200" cy="498475"/>
          </a:xfrm>
          <a:prstGeom prst="rect">
            <a:avLst/>
          </a:prstGeom>
          <a:noFill/>
          <a:ln>
            <a:noFill/>
          </a:ln>
          <a:extLst/>
        </p:spPr>
        <p:txBody>
          <a:bodyPr anchorCtr="1"/>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eaLnBrk="1" hangingPunct="1">
              <a:defRPr/>
            </a:pPr>
            <a:r>
              <a:rPr lang="es-ES" altLang="en-US" smtClean="0">
                <a:solidFill>
                  <a:srgbClr val="FFFFFF"/>
                </a:solidFill>
              </a:rPr>
              <a:t>www.bsc.es</a:t>
            </a:r>
            <a:endParaRPr lang="en-US" altLang="en-US" smtClean="0">
              <a:latin typeface="Calibri" panose="020F0502020204030204" pitchFamily="34" charset="0"/>
            </a:endParaRPr>
          </a:p>
        </p:txBody>
      </p:sp>
      <p:pic>
        <p:nvPicPr>
          <p:cNvPr id="4" name="Picture 11" descr="C:\Users\lbermude\Documents\Laura\PWP BSC\img_ok\logo.png"/>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843213" y="341610"/>
            <a:ext cx="3306762" cy="9921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5" name="Picture 459"/>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5435600" y="422424"/>
            <a:ext cx="830263" cy="431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401223021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5321" r:id="rId1"/>
    <p:sldLayoutId id="2147485322" r:id="rId2"/>
    <p:sldLayoutId id="2147485323" r:id="rId3"/>
    <p:sldLayoutId id="2147485324" r:id="rId4"/>
    <p:sldLayoutId id="2147485325" r:id="rId5"/>
    <p:sldLayoutId id="2147485326" r:id="rId6"/>
    <p:sldLayoutId id="2147485327" r:id="rId7"/>
    <p:sldLayoutId id="2147485328" r:id="rId8"/>
    <p:sldLayoutId id="2147485329" r:id="rId9"/>
  </p:sldLayoutIdLst>
  <p:timing>
    <p:tnLst>
      <p:par>
        <p:cTn id="1" dur="indefinite" restart="never" nodeType="tmRoot"/>
      </p:par>
    </p:tnLst>
  </p:timing>
  <p:hf sldNum="0" hdr="0" ftr="0" dt="0"/>
  <p:txStyles>
    <p:titleStyle>
      <a:lvl1pPr algn="ctr" rtl="0" eaLnBrk="0" fontAlgn="base" hangingPunct="0">
        <a:spcBef>
          <a:spcPct val="0"/>
        </a:spcBef>
        <a:spcAft>
          <a:spcPct val="0"/>
        </a:spcAft>
        <a:defRPr sz="4400">
          <a:solidFill>
            <a:schemeClr val="tx2"/>
          </a:solidFill>
          <a:latin typeface="Arial" pitchFamily="34" charset="0"/>
          <a:ea typeface="ＭＳ Ｐゴシック" charset="0"/>
          <a:cs typeface="ＭＳ Ｐゴシック" charset="0"/>
        </a:defRPr>
      </a:lvl1pPr>
      <a:lvl2pPr algn="ctr" rtl="0" eaLnBrk="0" fontAlgn="base" hangingPunct="0">
        <a:spcBef>
          <a:spcPct val="0"/>
        </a:spcBef>
        <a:spcAft>
          <a:spcPct val="0"/>
        </a:spcAft>
        <a:defRPr sz="4400">
          <a:solidFill>
            <a:schemeClr val="tx2"/>
          </a:solidFill>
          <a:latin typeface="Arial" pitchFamily="34" charset="0"/>
          <a:ea typeface="ＭＳ Ｐゴシック" charset="0"/>
          <a:cs typeface="ＭＳ Ｐゴシック" charset="0"/>
        </a:defRPr>
      </a:lvl2pPr>
      <a:lvl3pPr algn="ctr" rtl="0" eaLnBrk="0" fontAlgn="base" hangingPunct="0">
        <a:spcBef>
          <a:spcPct val="0"/>
        </a:spcBef>
        <a:spcAft>
          <a:spcPct val="0"/>
        </a:spcAft>
        <a:defRPr sz="4400">
          <a:solidFill>
            <a:schemeClr val="tx2"/>
          </a:solidFill>
          <a:latin typeface="Arial" pitchFamily="34" charset="0"/>
          <a:ea typeface="ＭＳ Ｐゴシック" charset="0"/>
          <a:cs typeface="ＭＳ Ｐゴシック" charset="0"/>
        </a:defRPr>
      </a:lvl3pPr>
      <a:lvl4pPr algn="ctr" rtl="0" eaLnBrk="0" fontAlgn="base" hangingPunct="0">
        <a:spcBef>
          <a:spcPct val="0"/>
        </a:spcBef>
        <a:spcAft>
          <a:spcPct val="0"/>
        </a:spcAft>
        <a:defRPr sz="4400">
          <a:solidFill>
            <a:schemeClr val="tx2"/>
          </a:solidFill>
          <a:latin typeface="Arial" pitchFamily="34" charset="0"/>
          <a:ea typeface="ＭＳ Ｐゴシック" charset="0"/>
          <a:cs typeface="ＭＳ Ｐゴシック" charset="0"/>
        </a:defRPr>
      </a:lvl4pPr>
      <a:lvl5pPr algn="ctr" rtl="0" eaLnBrk="0" fontAlgn="base" hangingPunct="0">
        <a:spcBef>
          <a:spcPct val="0"/>
        </a:spcBef>
        <a:spcAft>
          <a:spcPct val="0"/>
        </a:spcAft>
        <a:defRPr sz="4400">
          <a:solidFill>
            <a:schemeClr val="tx2"/>
          </a:solidFill>
          <a:latin typeface="Arial" pitchFamily="34" charset="0"/>
          <a:ea typeface="ＭＳ Ｐゴシック" charset="0"/>
          <a:cs typeface="ＭＳ Ｐゴシック"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p:titleStyle>
    <p:bodyStyle>
      <a:lvl1pPr marL="342900" indent="-342900" algn="l" rtl="0" eaLnBrk="0" fontAlgn="base" hangingPunct="0">
        <a:spcBef>
          <a:spcPct val="20000"/>
        </a:spcBef>
        <a:spcAft>
          <a:spcPct val="0"/>
        </a:spcAft>
        <a:buChar char="•"/>
        <a:defRPr sz="3200">
          <a:solidFill>
            <a:schemeClr val="tx1"/>
          </a:solidFill>
          <a:latin typeface="Arial" pitchFamily="34" charset="0"/>
          <a:ea typeface="ＭＳ Ｐゴシック" charset="0"/>
          <a:cs typeface="ＭＳ Ｐゴシック" charset="0"/>
        </a:defRPr>
      </a:lvl1pPr>
      <a:lvl2pPr marL="742950" indent="-285750" algn="l" rtl="0" eaLnBrk="0" fontAlgn="base" hangingPunct="0">
        <a:spcBef>
          <a:spcPct val="20000"/>
        </a:spcBef>
        <a:spcAft>
          <a:spcPct val="0"/>
        </a:spcAft>
        <a:buChar char="–"/>
        <a:defRPr sz="2800">
          <a:solidFill>
            <a:schemeClr val="tx1"/>
          </a:solidFill>
          <a:latin typeface="Arial" pitchFamily="34" charset="0"/>
          <a:ea typeface="ＭＳ Ｐゴシック" charset="0"/>
        </a:defRPr>
      </a:lvl2pPr>
      <a:lvl3pPr marL="1143000" indent="-228600" algn="l" rtl="0" eaLnBrk="0" fontAlgn="base" hangingPunct="0">
        <a:spcBef>
          <a:spcPct val="20000"/>
        </a:spcBef>
        <a:spcAft>
          <a:spcPct val="0"/>
        </a:spcAft>
        <a:buChar char="•"/>
        <a:defRPr sz="2400">
          <a:solidFill>
            <a:schemeClr val="tx1"/>
          </a:solidFill>
          <a:latin typeface="Arial" pitchFamily="34" charset="0"/>
          <a:ea typeface="ＭＳ Ｐゴシック" charset="0"/>
        </a:defRPr>
      </a:lvl3pPr>
      <a:lvl4pPr marL="1600200" indent="-228600" algn="l" rtl="0" eaLnBrk="0" fontAlgn="base" hangingPunct="0">
        <a:spcBef>
          <a:spcPct val="20000"/>
        </a:spcBef>
        <a:spcAft>
          <a:spcPct val="0"/>
        </a:spcAft>
        <a:buChar char="–"/>
        <a:defRPr sz="2000">
          <a:solidFill>
            <a:schemeClr val="tx1"/>
          </a:solidFill>
          <a:latin typeface="Arial" pitchFamily="34" charset="0"/>
          <a:ea typeface="ＭＳ Ｐゴシック" charset="0"/>
        </a:defRPr>
      </a:lvl4pPr>
      <a:lvl5pPr marL="2057400" indent="-228600" algn="l" rtl="0" eaLnBrk="0" fontAlgn="base" hangingPunct="0">
        <a:spcBef>
          <a:spcPct val="20000"/>
        </a:spcBef>
        <a:spcAft>
          <a:spcPct val="0"/>
        </a:spcAft>
        <a:buChar char="»"/>
        <a:defRPr sz="2000">
          <a:solidFill>
            <a:schemeClr val="tx1"/>
          </a:solidFill>
          <a:latin typeface="Arial" pitchFamily="34" charset="0"/>
          <a:ea typeface="ＭＳ Ｐゴシック" charset="0"/>
        </a:defRPr>
      </a:lvl5pPr>
      <a:lvl6pPr marL="2514600" indent="-228600" algn="l" rtl="0" eaLnBrk="0" fontAlgn="base" hangingPunct="0">
        <a:spcBef>
          <a:spcPct val="20000"/>
        </a:spcBef>
        <a:spcAft>
          <a:spcPct val="0"/>
        </a:spcAft>
        <a:buChar char="»"/>
        <a:defRPr sz="2000">
          <a:solidFill>
            <a:schemeClr val="tx1"/>
          </a:solidFill>
          <a:latin typeface="Arial" pitchFamily="34" charset="0"/>
        </a:defRPr>
      </a:lvl6pPr>
      <a:lvl7pPr marL="2971800" indent="-228600" algn="l" rtl="0" eaLnBrk="0" fontAlgn="base" hangingPunct="0">
        <a:spcBef>
          <a:spcPct val="20000"/>
        </a:spcBef>
        <a:spcAft>
          <a:spcPct val="0"/>
        </a:spcAft>
        <a:buChar char="»"/>
        <a:defRPr sz="2000">
          <a:solidFill>
            <a:schemeClr val="tx1"/>
          </a:solidFill>
          <a:latin typeface="Arial" pitchFamily="34" charset="0"/>
        </a:defRPr>
      </a:lvl7pPr>
      <a:lvl8pPr marL="3429000" indent="-228600" algn="l" rtl="0" eaLnBrk="0" fontAlgn="base" hangingPunct="0">
        <a:spcBef>
          <a:spcPct val="20000"/>
        </a:spcBef>
        <a:spcAft>
          <a:spcPct val="0"/>
        </a:spcAft>
        <a:buChar char="»"/>
        <a:defRPr sz="2000">
          <a:solidFill>
            <a:schemeClr val="tx1"/>
          </a:solidFill>
          <a:latin typeface="Arial" pitchFamily="34" charset="0"/>
        </a:defRPr>
      </a:lvl8pPr>
      <a:lvl9pPr marL="3886200" indent="-228600" algn="l" rtl="0" eaLnBrk="0" fontAlgn="base" hangingPunct="0">
        <a:spcBef>
          <a:spcPct val="20000"/>
        </a:spcBef>
        <a:spcAft>
          <a:spcPct val="0"/>
        </a:spcAft>
        <a:buChar char="»"/>
        <a:defRPr sz="2000">
          <a:solidFill>
            <a:schemeClr val="tx1"/>
          </a:solidFill>
          <a:latin typeface="Arial" pitchFamily="34" charset="0"/>
        </a:defRPr>
      </a:lvl9pPr>
    </p:bodyStyle>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14.jpeg"/><Relationship Id="rId4" Type="http://schemas.openxmlformats.org/officeDocument/2006/relationships/image" Target="../media/image13.png"/></Relationships>
</file>

<file path=ppt/slides/_rels/slide13.xml.rels><?xml version="1.0" encoding="UTF-8" standalone="yes"?>
<Relationships xmlns="http://schemas.openxmlformats.org/package/2006/relationships"><Relationship Id="rId3" Type="http://schemas.openxmlformats.org/officeDocument/2006/relationships/image" Target="../media/image46.jpeg"/><Relationship Id="rId7" Type="http://schemas.openxmlformats.org/officeDocument/2006/relationships/image" Target="../media/image50.jpe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49.jpeg"/><Relationship Id="rId5" Type="http://schemas.openxmlformats.org/officeDocument/2006/relationships/image" Target="../media/image48.jpeg"/><Relationship Id="rId4" Type="http://schemas.openxmlformats.org/officeDocument/2006/relationships/image" Target="../media/image47.jpe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54.png"/><Relationship Id="rId5" Type="http://schemas.openxmlformats.org/officeDocument/2006/relationships/image" Target="../media/image53.jpeg"/><Relationship Id="rId4" Type="http://schemas.openxmlformats.org/officeDocument/2006/relationships/image" Target="../media/image52.jpeg"/></Relationships>
</file>

<file path=ppt/slides/_rels/slide16.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hyperlink" Target="http://www.sciencedirect.com/science/article/pii/S1352231014008565" TargetMode="Externa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microsoft.com/office/2007/relationships/hdphoto" Target="../media/hdphoto1.wdp"/><Relationship Id="rId7" Type="http://schemas.openxmlformats.org/officeDocument/2006/relationships/image" Target="../media/image15.jpeg"/><Relationship Id="rId2" Type="http://schemas.openxmlformats.org/officeDocument/2006/relationships/image" Target="../media/image11.png"/><Relationship Id="rId1" Type="http://schemas.openxmlformats.org/officeDocument/2006/relationships/slideLayout" Target="../slideLayouts/slideLayout2.xml"/><Relationship Id="rId6" Type="http://schemas.openxmlformats.org/officeDocument/2006/relationships/image" Target="../media/image14.jpeg"/><Relationship Id="rId5" Type="http://schemas.openxmlformats.org/officeDocument/2006/relationships/image" Target="../media/image13.png"/><Relationship Id="rId4" Type="http://schemas.openxmlformats.org/officeDocument/2006/relationships/image" Target="../media/image12.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wmv"/><Relationship Id="rId1" Type="http://schemas.microsoft.com/office/2007/relationships/media" Target="../media/media1.wmv"/><Relationship Id="rId6" Type="http://schemas.openxmlformats.org/officeDocument/2006/relationships/image" Target="../media/image18.png"/><Relationship Id="rId5" Type="http://schemas.openxmlformats.org/officeDocument/2006/relationships/image" Target="../media/image17.jpeg"/><Relationship Id="rId4" Type="http://schemas.openxmlformats.org/officeDocument/2006/relationships/image" Target="../media/image16.jpeg"/></Relationships>
</file>

<file path=ppt/slides/_rels/slide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jpeg"/><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5.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2.xml"/><Relationship Id="rId5" Type="http://schemas.openxmlformats.org/officeDocument/2006/relationships/hyperlink" Target="http://www.grow-smarter.eu/" TargetMode="External"/><Relationship Id="rId4" Type="http://schemas.openxmlformats.org/officeDocument/2006/relationships/image" Target="../media/image26.png"/></Relationships>
</file>

<file path=ppt/slides/_rels/slide8.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image" Target="../media/image27.png"/><Relationship Id="rId7" Type="http://schemas.openxmlformats.org/officeDocument/2006/relationships/image" Target="../media/image31.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30.png"/><Relationship Id="rId5" Type="http://schemas.openxmlformats.org/officeDocument/2006/relationships/image" Target="../media/image29.png"/><Relationship Id="rId10" Type="http://schemas.openxmlformats.org/officeDocument/2006/relationships/image" Target="../media/image34.png"/><Relationship Id="rId4" Type="http://schemas.openxmlformats.org/officeDocument/2006/relationships/image" Target="../media/image28.jpeg"/><Relationship Id="rId9" Type="http://schemas.openxmlformats.org/officeDocument/2006/relationships/image" Target="../media/image33.png"/></Relationships>
</file>

<file path=ppt/slides/_rels/slide9.xml.rels><?xml version="1.0" encoding="UTF-8" standalone="yes"?>
<Relationships xmlns="http://schemas.openxmlformats.org/package/2006/relationships"><Relationship Id="rId8" Type="http://schemas.openxmlformats.org/officeDocument/2006/relationships/image" Target="../media/image41.jpeg"/><Relationship Id="rId3" Type="http://schemas.openxmlformats.org/officeDocument/2006/relationships/image" Target="../media/image36.png"/><Relationship Id="rId7" Type="http://schemas.openxmlformats.org/officeDocument/2006/relationships/image" Target="../media/image40.jpeg"/><Relationship Id="rId12" Type="http://schemas.openxmlformats.org/officeDocument/2006/relationships/image" Target="../media/image45.jpeg"/><Relationship Id="rId2" Type="http://schemas.openxmlformats.org/officeDocument/2006/relationships/image" Target="../media/image35.jpeg"/><Relationship Id="rId1" Type="http://schemas.openxmlformats.org/officeDocument/2006/relationships/slideLayout" Target="../slideLayouts/slideLayout2.xml"/><Relationship Id="rId6" Type="http://schemas.openxmlformats.org/officeDocument/2006/relationships/image" Target="../media/image39.jpeg"/><Relationship Id="rId11" Type="http://schemas.openxmlformats.org/officeDocument/2006/relationships/image" Target="../media/image44.png"/><Relationship Id="rId5" Type="http://schemas.openxmlformats.org/officeDocument/2006/relationships/image" Target="../media/image38.jpeg"/><Relationship Id="rId10" Type="http://schemas.openxmlformats.org/officeDocument/2006/relationships/image" Target="../media/image43.jpeg"/><Relationship Id="rId4" Type="http://schemas.openxmlformats.org/officeDocument/2006/relationships/image" Target="../media/image37.png"/><Relationship Id="rId9" Type="http://schemas.openxmlformats.org/officeDocument/2006/relationships/image" Target="../media/image42.jpe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2290" name="TextShape 1"/>
          <p:cNvSpPr txBox="1">
            <a:spLocks noChangeArrowheads="1"/>
          </p:cNvSpPr>
          <p:nvPr/>
        </p:nvSpPr>
        <p:spPr bwMode="auto">
          <a:xfrm>
            <a:off x="6548438" y="196850"/>
            <a:ext cx="2447925" cy="4159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Arial" charset="0"/>
                <a:ea typeface="ＭＳ Ｐゴシック" pitchFamily="34" charset="-128"/>
              </a:defRPr>
            </a:lvl1pPr>
            <a:lvl2pPr marL="742950" indent="-285750">
              <a:defRPr>
                <a:solidFill>
                  <a:schemeClr val="tx1"/>
                </a:solidFill>
                <a:latin typeface="Arial" charset="0"/>
                <a:ea typeface="ＭＳ Ｐゴシック" pitchFamily="34" charset="-128"/>
              </a:defRPr>
            </a:lvl2pPr>
            <a:lvl3pPr marL="1143000" indent="-228600">
              <a:defRPr>
                <a:solidFill>
                  <a:schemeClr val="tx1"/>
                </a:solidFill>
                <a:latin typeface="Arial" charset="0"/>
                <a:ea typeface="ＭＳ Ｐゴシック" pitchFamily="34" charset="-128"/>
              </a:defRPr>
            </a:lvl3pPr>
            <a:lvl4pPr marL="1600200" indent="-228600">
              <a:defRPr>
                <a:solidFill>
                  <a:schemeClr val="tx1"/>
                </a:solidFill>
                <a:latin typeface="Arial" charset="0"/>
                <a:ea typeface="ＭＳ Ｐゴシック" pitchFamily="34" charset="-128"/>
              </a:defRPr>
            </a:lvl4pPr>
            <a:lvl5pPr marL="2057400" indent="-22860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algn="r" eaLnBrk="1" hangingPunct="1"/>
            <a:r>
              <a:rPr lang="en-US" altLang="es-ES" sz="1400">
                <a:solidFill>
                  <a:srgbClr val="FFFFFF"/>
                </a:solidFill>
                <a:latin typeface="Calibri" pitchFamily="34" charset="0"/>
              </a:rPr>
              <a:t>Barcelona, 1 February 2016</a:t>
            </a:r>
            <a:endParaRPr lang="en-US" altLang="es-ES">
              <a:latin typeface="Calibri" pitchFamily="34" charset="0"/>
            </a:endParaRPr>
          </a:p>
        </p:txBody>
      </p:sp>
      <p:sp>
        <p:nvSpPr>
          <p:cNvPr id="12291" name="TextShape 2"/>
          <p:cNvSpPr txBox="1">
            <a:spLocks noChangeArrowheads="1"/>
          </p:cNvSpPr>
          <p:nvPr/>
        </p:nvSpPr>
        <p:spPr bwMode="auto">
          <a:xfrm>
            <a:off x="395288" y="2181225"/>
            <a:ext cx="8497887" cy="15049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nchorCtr="1"/>
          <a:lstStyle>
            <a:lvl1pPr>
              <a:defRPr>
                <a:solidFill>
                  <a:schemeClr val="tx1"/>
                </a:solidFill>
                <a:latin typeface="Arial" charset="0"/>
                <a:ea typeface="ＭＳ Ｐゴシック" pitchFamily="34" charset="-128"/>
              </a:defRPr>
            </a:lvl1pPr>
            <a:lvl2pPr marL="742950" indent="-285750">
              <a:defRPr>
                <a:solidFill>
                  <a:schemeClr val="tx1"/>
                </a:solidFill>
                <a:latin typeface="Arial" charset="0"/>
                <a:ea typeface="ＭＳ Ｐゴシック" pitchFamily="34" charset="-128"/>
              </a:defRPr>
            </a:lvl2pPr>
            <a:lvl3pPr marL="1143000" indent="-228600">
              <a:defRPr>
                <a:solidFill>
                  <a:schemeClr val="tx1"/>
                </a:solidFill>
                <a:latin typeface="Arial" charset="0"/>
                <a:ea typeface="ＭＳ Ｐゴシック" pitchFamily="34" charset="-128"/>
              </a:defRPr>
            </a:lvl3pPr>
            <a:lvl4pPr marL="1600200" indent="-228600">
              <a:defRPr>
                <a:solidFill>
                  <a:schemeClr val="tx1"/>
                </a:solidFill>
                <a:latin typeface="Arial" charset="0"/>
                <a:ea typeface="ＭＳ Ｐゴシック" pitchFamily="34" charset="-128"/>
              </a:defRPr>
            </a:lvl4pPr>
            <a:lvl5pPr marL="2057400" indent="-22860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algn="ctr" eaLnBrk="1" hangingPunct="1"/>
            <a:r>
              <a:rPr lang="es-ES" altLang="es-ES" sz="3200" b="1" dirty="0" err="1">
                <a:solidFill>
                  <a:srgbClr val="FFFFFF"/>
                </a:solidFill>
              </a:rPr>
              <a:t>Modelling</a:t>
            </a:r>
            <a:r>
              <a:rPr lang="es-ES" altLang="es-ES" sz="3200" b="1" dirty="0">
                <a:solidFill>
                  <a:srgbClr val="FFFFFF"/>
                </a:solidFill>
              </a:rPr>
              <a:t> </a:t>
            </a:r>
            <a:r>
              <a:rPr lang="es-ES" altLang="es-ES" sz="3200" b="1" dirty="0" err="1">
                <a:solidFill>
                  <a:srgbClr val="FFFFFF"/>
                </a:solidFill>
              </a:rPr>
              <a:t>Urban</a:t>
            </a:r>
            <a:r>
              <a:rPr lang="es-ES" altLang="es-ES" sz="3200" b="1" dirty="0">
                <a:solidFill>
                  <a:srgbClr val="FFFFFF"/>
                </a:solidFill>
              </a:rPr>
              <a:t> Air </a:t>
            </a:r>
            <a:r>
              <a:rPr lang="es-ES" altLang="es-ES" sz="3200" b="1" dirty="0" err="1">
                <a:solidFill>
                  <a:srgbClr val="FFFFFF"/>
                </a:solidFill>
              </a:rPr>
              <a:t>Quality</a:t>
            </a:r>
            <a:r>
              <a:rPr lang="es-ES" altLang="es-ES" sz="3200" b="1" dirty="0">
                <a:solidFill>
                  <a:srgbClr val="FFFFFF"/>
                </a:solidFill>
              </a:rPr>
              <a:t> (</a:t>
            </a:r>
            <a:r>
              <a:rPr lang="es-ES" altLang="es-ES" sz="3200" b="1" dirty="0" smtClean="0">
                <a:solidFill>
                  <a:srgbClr val="FFFFFF"/>
                </a:solidFill>
              </a:rPr>
              <a:t>MUAQ</a:t>
            </a:r>
            <a:r>
              <a:rPr lang="es-ES" altLang="es-ES" sz="3200" b="1" dirty="0">
                <a:solidFill>
                  <a:srgbClr val="FFFFFF"/>
                </a:solidFill>
              </a:rPr>
              <a:t>)</a:t>
            </a:r>
            <a:endParaRPr lang="en-US" altLang="es-ES" dirty="0">
              <a:latin typeface="Calibri" pitchFamily="34" charset="0"/>
            </a:endParaRPr>
          </a:p>
        </p:txBody>
      </p:sp>
      <p:sp>
        <p:nvSpPr>
          <p:cNvPr id="12292" name="TextShape 3"/>
          <p:cNvSpPr txBox="1">
            <a:spLocks noChangeAspect="1" noChangeArrowheads="1"/>
          </p:cNvSpPr>
          <p:nvPr/>
        </p:nvSpPr>
        <p:spPr bwMode="auto">
          <a:xfrm>
            <a:off x="1927225" y="3673475"/>
            <a:ext cx="5289550" cy="660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1"/>
          <a:lstStyle>
            <a:lvl1pPr>
              <a:defRPr>
                <a:solidFill>
                  <a:schemeClr val="tx1"/>
                </a:solidFill>
                <a:latin typeface="Arial" charset="0"/>
                <a:ea typeface="ＭＳ Ｐゴシック" pitchFamily="34" charset="-128"/>
              </a:defRPr>
            </a:lvl1pPr>
            <a:lvl2pPr marL="742950" indent="-285750">
              <a:defRPr>
                <a:solidFill>
                  <a:schemeClr val="tx1"/>
                </a:solidFill>
                <a:latin typeface="Arial" charset="0"/>
                <a:ea typeface="ＭＳ Ｐゴシック" pitchFamily="34" charset="-128"/>
              </a:defRPr>
            </a:lvl2pPr>
            <a:lvl3pPr marL="1143000" indent="-228600">
              <a:defRPr>
                <a:solidFill>
                  <a:schemeClr val="tx1"/>
                </a:solidFill>
                <a:latin typeface="Arial" charset="0"/>
                <a:ea typeface="ＭＳ Ｐゴシック" pitchFamily="34" charset="-128"/>
              </a:defRPr>
            </a:lvl3pPr>
            <a:lvl4pPr marL="1600200" indent="-228600">
              <a:defRPr>
                <a:solidFill>
                  <a:schemeClr val="tx1"/>
                </a:solidFill>
                <a:latin typeface="Arial" charset="0"/>
                <a:ea typeface="ＭＳ Ｐゴシック" pitchFamily="34" charset="-128"/>
              </a:defRPr>
            </a:lvl4pPr>
            <a:lvl5pPr marL="2057400" indent="-22860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algn="ctr" eaLnBrk="1" hangingPunct="1"/>
            <a:r>
              <a:rPr lang="en-US" altLang="es-ES" sz="2400">
                <a:solidFill>
                  <a:srgbClr val="FFFFFF"/>
                </a:solidFill>
              </a:rPr>
              <a:t>A proposal for the 2016-2019 BSC Severo Ochoa Programme</a:t>
            </a:r>
            <a:endParaRPr lang="en-US" altLang="es-ES">
              <a:latin typeface="Calibri" pitchFamily="34" charset="0"/>
            </a:endParaRPr>
          </a:p>
        </p:txBody>
      </p:sp>
      <p:sp>
        <p:nvSpPr>
          <p:cNvPr id="12293" name="TextShape 4"/>
          <p:cNvSpPr txBox="1">
            <a:spLocks noChangeArrowheads="1"/>
          </p:cNvSpPr>
          <p:nvPr/>
        </p:nvSpPr>
        <p:spPr bwMode="auto">
          <a:xfrm>
            <a:off x="1008063" y="4754563"/>
            <a:ext cx="7119937" cy="8429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1"/>
          <a:lstStyle>
            <a:lvl1pPr>
              <a:defRPr>
                <a:solidFill>
                  <a:schemeClr val="tx1"/>
                </a:solidFill>
                <a:latin typeface="Arial" charset="0"/>
                <a:ea typeface="ＭＳ Ｐゴシック" pitchFamily="34" charset="-128"/>
              </a:defRPr>
            </a:lvl1pPr>
            <a:lvl2pPr marL="742950" indent="-285750">
              <a:defRPr>
                <a:solidFill>
                  <a:schemeClr val="tx1"/>
                </a:solidFill>
                <a:latin typeface="Arial" charset="0"/>
                <a:ea typeface="ＭＳ Ｐゴシック" pitchFamily="34" charset="-128"/>
              </a:defRPr>
            </a:lvl2pPr>
            <a:lvl3pPr marL="1143000" indent="-228600">
              <a:defRPr>
                <a:solidFill>
                  <a:schemeClr val="tx1"/>
                </a:solidFill>
                <a:latin typeface="Arial" charset="0"/>
                <a:ea typeface="ＭＳ Ｐゴシック" pitchFamily="34" charset="-128"/>
              </a:defRPr>
            </a:lvl3pPr>
            <a:lvl4pPr marL="1600200" indent="-228600">
              <a:defRPr>
                <a:solidFill>
                  <a:schemeClr val="tx1"/>
                </a:solidFill>
                <a:latin typeface="Arial" charset="0"/>
                <a:ea typeface="ＭＳ Ｐゴシック" pitchFamily="34" charset="-128"/>
              </a:defRPr>
            </a:lvl4pPr>
            <a:lvl5pPr marL="2057400" indent="-22860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algn="ctr" eaLnBrk="1" hangingPunct="1"/>
            <a:r>
              <a:rPr lang="en-US" altLang="es-ES">
                <a:solidFill>
                  <a:srgbClr val="FFFFFF"/>
                </a:solidFill>
              </a:rPr>
              <a:t>Earth Sciences, CASE and Computer Sciences Departments</a:t>
            </a:r>
          </a:p>
          <a:p>
            <a:pPr algn="ctr" eaLnBrk="1" hangingPunct="1"/>
            <a:r>
              <a:rPr lang="en-US" altLang="es-ES">
                <a:solidFill>
                  <a:schemeClr val="accent1"/>
                </a:solidFill>
                <a:latin typeface="Calibri" pitchFamily="34" charset="0"/>
              </a:rPr>
              <a:t>Albert Soret, Arnau Folch, David Carrera, </a:t>
            </a:r>
          </a:p>
          <a:p>
            <a:pPr algn="ctr" eaLnBrk="1" hangingPunct="1"/>
            <a:r>
              <a:rPr lang="en-US" altLang="es-ES">
                <a:solidFill>
                  <a:schemeClr val="accent1"/>
                </a:solidFill>
                <a:latin typeface="Calibri" pitchFamily="34" charset="0"/>
              </a:rPr>
              <a:t>Oriol Jorba, Marc Guevara and Francisco Doblas-Reyes</a:t>
            </a:r>
          </a:p>
        </p:txBody>
      </p:sp>
    </p:spTree>
  </p:cSld>
  <p:clrMapOvr>
    <a:masterClrMapping/>
  </p:clrMapOvr>
  <p:timing>
    <p:tnLst>
      <p:par>
        <p:cTn id="1" dur="indefinite" restart="never" nodeType="tmRoot">
          <p:childTnLst>
            <p:seq>
              <p:cTn id="2" nodeType="mainSeq">
                <p:childTnLst>
                  <p:par>
                    <p:cTn id="3" nodeType="clickPar"/>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ítulo 6"/>
          <p:cNvSpPr>
            <a:spLocks noGrp="1"/>
          </p:cNvSpPr>
          <p:nvPr>
            <p:ph type="title"/>
          </p:nvPr>
        </p:nvSpPr>
        <p:spPr>
          <a:xfrm>
            <a:off x="396875" y="144463"/>
            <a:ext cx="6191250" cy="696912"/>
          </a:xfrm>
        </p:spPr>
        <p:txBody>
          <a:bodyPr/>
          <a:lstStyle/>
          <a:p>
            <a:pPr>
              <a:defRPr/>
            </a:pPr>
            <a:r>
              <a:rPr lang="en-US" dirty="0" smtClean="0"/>
              <a:t>Summary of resources and budget</a:t>
            </a:r>
            <a:endParaRPr lang="en-US" dirty="0"/>
          </a:p>
        </p:txBody>
      </p:sp>
      <p:sp>
        <p:nvSpPr>
          <p:cNvPr id="20483" name="CuadroTexto 9"/>
          <p:cNvSpPr txBox="1">
            <a:spLocks noChangeArrowheads="1"/>
          </p:cNvSpPr>
          <p:nvPr/>
        </p:nvSpPr>
        <p:spPr bwMode="auto">
          <a:xfrm>
            <a:off x="107950" y="1274763"/>
            <a:ext cx="8721725" cy="17541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Arial" charset="0"/>
                <a:ea typeface="ＭＳ Ｐゴシック" pitchFamily="34" charset="-128"/>
              </a:defRPr>
            </a:lvl1pPr>
            <a:lvl2pPr>
              <a:defRPr>
                <a:solidFill>
                  <a:schemeClr val="tx1"/>
                </a:solidFill>
                <a:latin typeface="Arial" charset="0"/>
                <a:ea typeface="ＭＳ Ｐゴシック" pitchFamily="34" charset="-128"/>
              </a:defRPr>
            </a:lvl2pPr>
            <a:lvl3pPr marL="1143000" indent="-228600">
              <a:defRPr>
                <a:solidFill>
                  <a:schemeClr val="tx1"/>
                </a:solidFill>
                <a:latin typeface="Arial" charset="0"/>
                <a:ea typeface="ＭＳ Ｐゴシック" pitchFamily="34" charset="-128"/>
              </a:defRPr>
            </a:lvl3pPr>
            <a:lvl4pPr marL="1600200" indent="-228600">
              <a:defRPr>
                <a:solidFill>
                  <a:schemeClr val="tx1"/>
                </a:solidFill>
                <a:latin typeface="Arial" charset="0"/>
                <a:ea typeface="ＭＳ Ｐゴシック" pitchFamily="34" charset="-128"/>
              </a:defRPr>
            </a:lvl4pPr>
            <a:lvl5pPr marL="2057400" indent="-22860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r>
              <a:rPr lang="en-US" altLang="es-ES" b="1" dirty="0"/>
              <a:t>Human:</a:t>
            </a:r>
          </a:p>
          <a:p>
            <a:pPr lvl="1"/>
            <a:r>
              <a:rPr lang="en-US" altLang="es-ES" dirty="0"/>
              <a:t>ES :		96 PM (2 postdocs x 4 years) + 36 PM (PhD in-kind ES)</a:t>
            </a:r>
          </a:p>
          <a:p>
            <a:pPr lvl="1"/>
            <a:r>
              <a:rPr lang="en-US" altLang="es-ES" dirty="0"/>
              <a:t>CASE:	48 PM (2 postdocs x 2 years) + 12 PM (</a:t>
            </a:r>
            <a:r>
              <a:rPr lang="en-US" altLang="es-ES" dirty="0" err="1"/>
              <a:t>vis.+mesh</a:t>
            </a:r>
            <a:r>
              <a:rPr lang="en-US" altLang="es-ES" dirty="0"/>
              <a:t> in-kind CASE)</a:t>
            </a:r>
          </a:p>
          <a:p>
            <a:pPr lvl="1"/>
            <a:r>
              <a:rPr lang="en-US" altLang="es-ES" dirty="0"/>
              <a:t>CS: 		36 PM (1 developer x 3 years)</a:t>
            </a:r>
          </a:p>
          <a:p>
            <a:pPr lvl="1"/>
            <a:r>
              <a:rPr lang="en-US" altLang="es-ES" dirty="0"/>
              <a:t>PM and outreach: 	2 PM/year</a:t>
            </a:r>
          </a:p>
          <a:p>
            <a:pPr lvl="1"/>
            <a:r>
              <a:rPr lang="en-US" altLang="es-ES" dirty="0"/>
              <a:t>TOTAL:	188 PM (approx. 240 k€/year)</a:t>
            </a:r>
          </a:p>
        </p:txBody>
      </p:sp>
      <p:sp>
        <p:nvSpPr>
          <p:cNvPr id="20484" name="CuadroTexto 11"/>
          <p:cNvSpPr txBox="1">
            <a:spLocks noChangeArrowheads="1"/>
          </p:cNvSpPr>
          <p:nvPr/>
        </p:nvSpPr>
        <p:spPr bwMode="auto">
          <a:xfrm>
            <a:off x="138113" y="3171825"/>
            <a:ext cx="8982075" cy="1477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Arial" charset="0"/>
                <a:ea typeface="ＭＳ Ｐゴシック" pitchFamily="34" charset="-128"/>
              </a:defRPr>
            </a:lvl1pPr>
            <a:lvl2pPr>
              <a:defRPr>
                <a:solidFill>
                  <a:schemeClr val="tx1"/>
                </a:solidFill>
                <a:latin typeface="Arial" charset="0"/>
                <a:ea typeface="ＭＳ Ｐゴシック" pitchFamily="34" charset="-128"/>
              </a:defRPr>
            </a:lvl2pPr>
            <a:lvl3pPr marL="1143000" indent="-228600">
              <a:defRPr>
                <a:solidFill>
                  <a:schemeClr val="tx1"/>
                </a:solidFill>
                <a:latin typeface="Arial" charset="0"/>
                <a:ea typeface="ＭＳ Ｐゴシック" pitchFamily="34" charset="-128"/>
              </a:defRPr>
            </a:lvl3pPr>
            <a:lvl4pPr marL="1600200" indent="-228600">
              <a:defRPr>
                <a:solidFill>
                  <a:schemeClr val="tx1"/>
                </a:solidFill>
                <a:latin typeface="Arial" charset="0"/>
                <a:ea typeface="ＭＳ Ｐゴシック" pitchFamily="34" charset="-128"/>
              </a:defRPr>
            </a:lvl4pPr>
            <a:lvl5pPr marL="2057400" indent="-22860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r>
              <a:rPr lang="en-US" altLang="es-ES" b="1"/>
              <a:t>Infrastructure, supercomputing resources (approx.):</a:t>
            </a:r>
          </a:p>
          <a:p>
            <a:pPr lvl="1"/>
            <a:r>
              <a:rPr lang="en-US" altLang="es-ES"/>
              <a:t>ES :		2 Mh/year (runs using up to 5,000 CPUs) </a:t>
            </a:r>
            <a:r>
              <a:rPr lang="en-US" altLang="es-ES">
                <a:solidFill>
                  <a:srgbClr val="FF0000"/>
                </a:solidFill>
              </a:rPr>
              <a:t>Need of dedicated queues</a:t>
            </a:r>
          </a:p>
          <a:p>
            <a:pPr lvl="1"/>
            <a:r>
              <a:rPr lang="en-US" altLang="es-ES"/>
              <a:t>CASE:	2 Mh/year (runs using up to 5,000 CPUs) </a:t>
            </a:r>
            <a:r>
              <a:rPr lang="en-US" altLang="es-ES">
                <a:solidFill>
                  <a:srgbClr val="FF0000"/>
                </a:solidFill>
              </a:rPr>
              <a:t>Need of dedicated queues</a:t>
            </a:r>
            <a:endParaRPr lang="en-US" altLang="es-ES"/>
          </a:p>
          <a:p>
            <a:pPr lvl="1"/>
            <a:r>
              <a:rPr lang="en-US" altLang="es-ES"/>
              <a:t>CS: 		--</a:t>
            </a:r>
          </a:p>
          <a:p>
            <a:pPr lvl="1"/>
            <a:r>
              <a:rPr lang="en-US" altLang="es-ES"/>
              <a:t>TOTAL:	4 Mh/year (substantial disk space also required)</a:t>
            </a:r>
          </a:p>
        </p:txBody>
      </p:sp>
      <p:sp>
        <p:nvSpPr>
          <p:cNvPr id="20485" name="CuadroTexto 12"/>
          <p:cNvSpPr txBox="1">
            <a:spLocks noChangeArrowheads="1"/>
          </p:cNvSpPr>
          <p:nvPr/>
        </p:nvSpPr>
        <p:spPr bwMode="auto">
          <a:xfrm>
            <a:off x="138113" y="4662488"/>
            <a:ext cx="6686446" cy="20313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Arial" charset="0"/>
                <a:ea typeface="ＭＳ Ｐゴシック" pitchFamily="34" charset="-128"/>
              </a:defRPr>
            </a:lvl1pPr>
            <a:lvl2pPr>
              <a:defRPr>
                <a:solidFill>
                  <a:schemeClr val="tx1"/>
                </a:solidFill>
                <a:latin typeface="Arial" charset="0"/>
                <a:ea typeface="ＭＳ Ｐゴシック" pitchFamily="34" charset="-128"/>
              </a:defRPr>
            </a:lvl2pPr>
            <a:lvl3pPr marL="1143000" indent="-228600">
              <a:defRPr>
                <a:solidFill>
                  <a:schemeClr val="tx1"/>
                </a:solidFill>
                <a:latin typeface="Arial" charset="0"/>
                <a:ea typeface="ＭＳ Ｐゴシック" pitchFamily="34" charset="-128"/>
              </a:defRPr>
            </a:lvl3pPr>
            <a:lvl4pPr marL="1600200" indent="-228600">
              <a:defRPr>
                <a:solidFill>
                  <a:schemeClr val="tx1"/>
                </a:solidFill>
                <a:latin typeface="Arial" charset="0"/>
                <a:ea typeface="ＭＳ Ｐゴシック" pitchFamily="34" charset="-128"/>
              </a:defRPr>
            </a:lvl4pPr>
            <a:lvl5pPr marL="2057400" indent="-22860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r>
              <a:rPr lang="en-US" altLang="es-ES" b="1" dirty="0"/>
              <a:t>Others:</a:t>
            </a:r>
          </a:p>
          <a:p>
            <a:pPr lvl="1"/>
            <a:r>
              <a:rPr lang="en-US" altLang="es-ES" dirty="0"/>
              <a:t>ES :		None</a:t>
            </a:r>
          </a:p>
          <a:p>
            <a:pPr lvl="1"/>
            <a:r>
              <a:rPr lang="en-US" altLang="es-ES" dirty="0"/>
              <a:t>CASE:	None</a:t>
            </a:r>
          </a:p>
          <a:p>
            <a:pPr lvl="1"/>
            <a:r>
              <a:rPr lang="en-US" altLang="es-ES" dirty="0"/>
              <a:t>CS: 		40 k€ to acquire sensors for model calibration</a:t>
            </a:r>
          </a:p>
          <a:p>
            <a:pPr lvl="1"/>
            <a:r>
              <a:rPr lang="en-US" altLang="es-ES" dirty="0"/>
              <a:t>TOTAL:	40 k€ </a:t>
            </a:r>
          </a:p>
          <a:p>
            <a:pPr lvl="1"/>
            <a:endParaRPr lang="en-US" altLang="es-ES" dirty="0"/>
          </a:p>
          <a:p>
            <a:pPr lvl="1"/>
            <a:r>
              <a:rPr lang="en-US" altLang="es-ES" b="1" u="sng" dirty="0"/>
              <a:t>TOTAL</a:t>
            </a:r>
            <a:r>
              <a:rPr lang="en-US" altLang="es-ES" b="1" dirty="0"/>
              <a:t>: 250 k€/</a:t>
            </a:r>
            <a:r>
              <a:rPr lang="en-US" altLang="es-ES" b="1" dirty="0" smtClean="0"/>
              <a:t>year</a:t>
            </a:r>
            <a:endParaRPr lang="en-US" altLang="es-ES"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ángulo 3"/>
          <p:cNvSpPr/>
          <p:nvPr/>
        </p:nvSpPr>
        <p:spPr>
          <a:xfrm>
            <a:off x="107504" y="1385718"/>
            <a:ext cx="9036496" cy="5724644"/>
          </a:xfrm>
          <a:prstGeom prst="rect">
            <a:avLst/>
          </a:prstGeom>
        </p:spPr>
        <p:txBody>
          <a:bodyPr wrap="square">
            <a:spAutoFit/>
          </a:bodyPr>
          <a:lstStyle/>
          <a:p>
            <a:pPr>
              <a:lnSpc>
                <a:spcPct val="150000"/>
              </a:lnSpc>
            </a:pPr>
            <a:r>
              <a:rPr lang="en-US" sz="2800" b="1" dirty="0" smtClean="0">
                <a:solidFill>
                  <a:schemeClr val="accent1"/>
                </a:solidFill>
              </a:rPr>
              <a:t>Why this project has to be founded?</a:t>
            </a:r>
          </a:p>
          <a:p>
            <a:pPr marL="457200" indent="-457200">
              <a:lnSpc>
                <a:spcPct val="150000"/>
              </a:lnSpc>
              <a:buFont typeface="Arial" panose="020B0604020202020204" pitchFamily="34" charset="0"/>
              <a:buChar char="•"/>
            </a:pPr>
            <a:r>
              <a:rPr lang="en-US" sz="2400" dirty="0">
                <a:solidFill>
                  <a:schemeClr val="accent1"/>
                </a:solidFill>
              </a:rPr>
              <a:t>S</a:t>
            </a:r>
            <a:r>
              <a:rPr lang="en-US" sz="2400" dirty="0" smtClean="0">
                <a:solidFill>
                  <a:schemeClr val="accent1"/>
                </a:solidFill>
              </a:rPr>
              <a:t>trategic positioning of the BSC in an emerging and inter-</a:t>
            </a:r>
            <a:r>
              <a:rPr lang="en-US" sz="2400" dirty="0" err="1" smtClean="0">
                <a:solidFill>
                  <a:schemeClr val="accent1"/>
                </a:solidFill>
              </a:rPr>
              <a:t>displinary</a:t>
            </a:r>
            <a:r>
              <a:rPr lang="en-US" sz="2400" dirty="0" smtClean="0">
                <a:solidFill>
                  <a:schemeClr val="accent1"/>
                </a:solidFill>
              </a:rPr>
              <a:t> area with high impact on the society.</a:t>
            </a:r>
          </a:p>
          <a:p>
            <a:pPr marL="457200" indent="-457200">
              <a:lnSpc>
                <a:spcPct val="150000"/>
              </a:lnSpc>
              <a:buFont typeface="Arial" panose="020B0604020202020204" pitchFamily="34" charset="0"/>
              <a:buChar char="•"/>
            </a:pPr>
            <a:r>
              <a:rPr lang="en-US" sz="2400" dirty="0" smtClean="0">
                <a:solidFill>
                  <a:schemeClr val="accent1"/>
                </a:solidFill>
              </a:rPr>
              <a:t>Address health and smart sustainable policies in urban environments.</a:t>
            </a:r>
          </a:p>
          <a:p>
            <a:pPr marL="457200" indent="-457200">
              <a:lnSpc>
                <a:spcPct val="150000"/>
              </a:lnSpc>
              <a:buFont typeface="Arial" panose="020B0604020202020204" pitchFamily="34" charset="0"/>
              <a:buChar char="•"/>
            </a:pPr>
            <a:r>
              <a:rPr lang="en-US" sz="2400" dirty="0" smtClean="0">
                <a:solidFill>
                  <a:schemeClr val="accent1"/>
                </a:solidFill>
              </a:rPr>
              <a:t>In line with current tendencies of using new in-situ observatories (e.g. floating car data) to strength air quality modelling capabilities.</a:t>
            </a:r>
          </a:p>
          <a:p>
            <a:pPr marL="457200" indent="-457200">
              <a:lnSpc>
                <a:spcPct val="150000"/>
              </a:lnSpc>
              <a:buFont typeface="Arial" panose="020B0604020202020204" pitchFamily="34" charset="0"/>
              <a:buChar char="•"/>
            </a:pPr>
            <a:r>
              <a:rPr lang="en-US" sz="2400" dirty="0" smtClean="0">
                <a:solidFill>
                  <a:schemeClr val="accent1"/>
                </a:solidFill>
              </a:rPr>
              <a:t>Industrial companies are interested in air quality data for Smart Cities applications (e.g. Vodafone Ciudad </a:t>
            </a:r>
            <a:r>
              <a:rPr lang="en-US" sz="2400" dirty="0" err="1" smtClean="0">
                <a:solidFill>
                  <a:schemeClr val="accent1"/>
                </a:solidFill>
              </a:rPr>
              <a:t>Conectada</a:t>
            </a:r>
            <a:r>
              <a:rPr lang="en-US" sz="2400" dirty="0" smtClean="0">
                <a:solidFill>
                  <a:schemeClr val="accent1"/>
                </a:solidFill>
              </a:rPr>
              <a:t>)</a:t>
            </a:r>
            <a:endParaRPr lang="en-US" sz="2400" dirty="0">
              <a:solidFill>
                <a:schemeClr val="accent1"/>
              </a:solidFill>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ítulo 8"/>
          <p:cNvSpPr>
            <a:spLocks noGrp="1"/>
          </p:cNvSpPr>
          <p:nvPr>
            <p:ph type="title"/>
          </p:nvPr>
        </p:nvSpPr>
        <p:spPr>
          <a:xfrm>
            <a:off x="396875" y="144463"/>
            <a:ext cx="6191250" cy="696912"/>
          </a:xfrm>
        </p:spPr>
        <p:txBody>
          <a:bodyPr/>
          <a:lstStyle/>
          <a:p>
            <a:pPr>
              <a:defRPr/>
            </a:pPr>
            <a:r>
              <a:rPr lang="en-US" dirty="0" smtClean="0"/>
              <a:t>Objective and impact</a:t>
            </a:r>
            <a:endParaRPr lang="en-US" dirty="0"/>
          </a:p>
        </p:txBody>
      </p:sp>
      <p:graphicFrame>
        <p:nvGraphicFramePr>
          <p:cNvPr id="24" name="Tabla 23"/>
          <p:cNvGraphicFramePr>
            <a:graphicFrameLocks noGrp="1"/>
          </p:cNvGraphicFramePr>
          <p:nvPr/>
        </p:nvGraphicFramePr>
        <p:xfrm>
          <a:off x="396875" y="1077913"/>
          <a:ext cx="8256588" cy="1828800"/>
        </p:xfrm>
        <a:graphic>
          <a:graphicData uri="http://schemas.openxmlformats.org/drawingml/2006/table">
            <a:tbl>
              <a:tblPr/>
              <a:tblGrid>
                <a:gridCol w="1309687"/>
                <a:gridCol w="6946901"/>
              </a:tblGrid>
              <a:tr h="914400">
                <a:tc>
                  <a:txBody>
                    <a:bodyPr/>
                    <a:lstStyle>
                      <a:lvl1pPr>
                        <a:spcBef>
                          <a:spcPct val="20000"/>
                        </a:spcBef>
                        <a:defRPr sz="2800">
                          <a:solidFill>
                            <a:schemeClr val="tx1"/>
                          </a:solidFill>
                          <a:latin typeface="Arial" charset="0"/>
                          <a:ea typeface="ＭＳ Ｐゴシック" charset="-128"/>
                        </a:defRPr>
                      </a:lvl1pPr>
                      <a:lvl2pPr marL="742950" indent="-285750">
                        <a:spcBef>
                          <a:spcPct val="20000"/>
                        </a:spcBef>
                        <a:defRPr sz="2400">
                          <a:solidFill>
                            <a:schemeClr val="tx1"/>
                          </a:solidFill>
                          <a:latin typeface="Arial" charset="0"/>
                          <a:ea typeface="ＭＳ Ｐゴシック" charset="-128"/>
                        </a:defRPr>
                      </a:lvl2pPr>
                      <a:lvl3pPr marL="1143000" indent="-228600">
                        <a:spcBef>
                          <a:spcPct val="20000"/>
                        </a:spcBef>
                        <a:defRPr sz="2000">
                          <a:solidFill>
                            <a:schemeClr val="tx1"/>
                          </a:solidFill>
                          <a:latin typeface="Arial" charset="0"/>
                          <a:ea typeface="ＭＳ Ｐゴシック" charset="-128"/>
                        </a:defRPr>
                      </a:lvl3pPr>
                      <a:lvl4pPr marL="1600200" indent="-228600">
                        <a:spcBef>
                          <a:spcPct val="20000"/>
                        </a:spcBef>
                        <a:defRPr>
                          <a:solidFill>
                            <a:schemeClr val="tx1"/>
                          </a:solidFill>
                          <a:latin typeface="Arial" charset="0"/>
                          <a:ea typeface="ＭＳ Ｐゴシック" charset="-128"/>
                        </a:defRPr>
                      </a:lvl4pPr>
                      <a:lvl5pPr marL="2057400" indent="-228600">
                        <a:spcBef>
                          <a:spcPct val="20000"/>
                        </a:spcBef>
                        <a:defRPr>
                          <a:solidFill>
                            <a:schemeClr val="tx1"/>
                          </a:solidFill>
                          <a:latin typeface="Arial" charset="0"/>
                          <a:ea typeface="ＭＳ Ｐゴシック" charset="-128"/>
                        </a:defRPr>
                      </a:lvl5pPr>
                      <a:lvl6pPr marL="2514600" indent="-228600" eaLnBrk="0" fontAlgn="base" hangingPunct="0">
                        <a:spcBef>
                          <a:spcPct val="20000"/>
                        </a:spcBef>
                        <a:spcAft>
                          <a:spcPct val="0"/>
                        </a:spcAft>
                        <a:defRPr>
                          <a:solidFill>
                            <a:schemeClr val="tx1"/>
                          </a:solidFill>
                          <a:latin typeface="Arial" charset="0"/>
                          <a:ea typeface="ＭＳ Ｐゴシック" charset="-128"/>
                        </a:defRPr>
                      </a:lvl6pPr>
                      <a:lvl7pPr marL="2971800" indent="-228600" eaLnBrk="0" fontAlgn="base" hangingPunct="0">
                        <a:spcBef>
                          <a:spcPct val="20000"/>
                        </a:spcBef>
                        <a:spcAft>
                          <a:spcPct val="0"/>
                        </a:spcAft>
                        <a:defRPr>
                          <a:solidFill>
                            <a:schemeClr val="tx1"/>
                          </a:solidFill>
                          <a:latin typeface="Arial" charset="0"/>
                          <a:ea typeface="ＭＳ Ｐゴシック" charset="-128"/>
                        </a:defRPr>
                      </a:lvl7pPr>
                      <a:lvl8pPr marL="3429000" indent="-228600" eaLnBrk="0" fontAlgn="base" hangingPunct="0">
                        <a:spcBef>
                          <a:spcPct val="20000"/>
                        </a:spcBef>
                        <a:spcAft>
                          <a:spcPct val="0"/>
                        </a:spcAft>
                        <a:defRPr>
                          <a:solidFill>
                            <a:schemeClr val="tx1"/>
                          </a:solidFill>
                          <a:latin typeface="Arial" charset="0"/>
                          <a:ea typeface="ＭＳ Ｐゴシック" charset="-128"/>
                        </a:defRPr>
                      </a:lvl8pPr>
                      <a:lvl9pPr marL="3886200" indent="-228600" eaLnBrk="0" fontAlgn="base" hangingPunct="0">
                        <a:spcBef>
                          <a:spcPct val="20000"/>
                        </a:spcBef>
                        <a:spcAft>
                          <a:spcPct val="0"/>
                        </a:spcAft>
                        <a:defRPr>
                          <a:solidFill>
                            <a:schemeClr val="tx1"/>
                          </a:solidFill>
                          <a:latin typeface="Arial" charset="0"/>
                          <a:ea typeface="ＭＳ Ｐゴシック"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en-US" sz="1800" b="0" i="0" u="none" strike="noStrike" cap="none" normalizeH="0" baseline="0" dirty="0" smtClean="0">
                          <a:ln>
                            <a:noFill/>
                          </a:ln>
                          <a:solidFill>
                            <a:srgbClr val="004990"/>
                          </a:solidFill>
                          <a:effectLst/>
                          <a:latin typeface="Arial" charset="0"/>
                          <a:ea typeface="ＭＳ Ｐゴシック" charset="-128"/>
                        </a:rPr>
                        <a:t>Objective</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es-ES" altLang="en-US" sz="1800" b="0" i="0" u="none" strike="noStrike" cap="none" normalizeH="0" baseline="0" dirty="0">
                        <a:ln>
                          <a:noFill/>
                        </a:ln>
                        <a:solidFill>
                          <a:srgbClr val="004990"/>
                        </a:solidFill>
                        <a:effectLst/>
                        <a:latin typeface="Arial" charset="0"/>
                        <a:ea typeface="ＭＳ Ｐゴシック" charset="-128"/>
                      </a:endParaRPr>
                    </a:p>
                  </a:txBody>
                  <a:tcPr marL="91442" marR="91442" marT="45618" marB="45618"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defRPr sz="2800">
                          <a:solidFill>
                            <a:schemeClr val="tx1"/>
                          </a:solidFill>
                          <a:latin typeface="Arial" charset="0"/>
                          <a:ea typeface="ＭＳ Ｐゴシック" charset="-128"/>
                        </a:defRPr>
                      </a:lvl1pPr>
                      <a:lvl2pPr marL="742950" indent="-285750">
                        <a:spcBef>
                          <a:spcPct val="20000"/>
                        </a:spcBef>
                        <a:defRPr sz="2400">
                          <a:solidFill>
                            <a:schemeClr val="tx1"/>
                          </a:solidFill>
                          <a:latin typeface="Arial" charset="0"/>
                          <a:ea typeface="ＭＳ Ｐゴシック" charset="-128"/>
                        </a:defRPr>
                      </a:lvl2pPr>
                      <a:lvl3pPr marL="1143000" indent="-228600">
                        <a:spcBef>
                          <a:spcPct val="20000"/>
                        </a:spcBef>
                        <a:defRPr sz="2000">
                          <a:solidFill>
                            <a:schemeClr val="tx1"/>
                          </a:solidFill>
                          <a:latin typeface="Arial" charset="0"/>
                          <a:ea typeface="ＭＳ Ｐゴシック" charset="-128"/>
                        </a:defRPr>
                      </a:lvl3pPr>
                      <a:lvl4pPr marL="1600200" indent="-228600">
                        <a:spcBef>
                          <a:spcPct val="20000"/>
                        </a:spcBef>
                        <a:defRPr>
                          <a:solidFill>
                            <a:schemeClr val="tx1"/>
                          </a:solidFill>
                          <a:latin typeface="Arial" charset="0"/>
                          <a:ea typeface="ＭＳ Ｐゴシック" charset="-128"/>
                        </a:defRPr>
                      </a:lvl4pPr>
                      <a:lvl5pPr marL="2057400" indent="-228600">
                        <a:spcBef>
                          <a:spcPct val="20000"/>
                        </a:spcBef>
                        <a:defRPr>
                          <a:solidFill>
                            <a:schemeClr val="tx1"/>
                          </a:solidFill>
                          <a:latin typeface="Arial" charset="0"/>
                          <a:ea typeface="ＭＳ Ｐゴシック" charset="-128"/>
                        </a:defRPr>
                      </a:lvl5pPr>
                      <a:lvl6pPr marL="2514600" indent="-228600" eaLnBrk="0" fontAlgn="base" hangingPunct="0">
                        <a:spcBef>
                          <a:spcPct val="20000"/>
                        </a:spcBef>
                        <a:spcAft>
                          <a:spcPct val="0"/>
                        </a:spcAft>
                        <a:defRPr>
                          <a:solidFill>
                            <a:schemeClr val="tx1"/>
                          </a:solidFill>
                          <a:latin typeface="Arial" charset="0"/>
                          <a:ea typeface="ＭＳ Ｐゴシック" charset="-128"/>
                        </a:defRPr>
                      </a:lvl6pPr>
                      <a:lvl7pPr marL="2971800" indent="-228600" eaLnBrk="0" fontAlgn="base" hangingPunct="0">
                        <a:spcBef>
                          <a:spcPct val="20000"/>
                        </a:spcBef>
                        <a:spcAft>
                          <a:spcPct val="0"/>
                        </a:spcAft>
                        <a:defRPr>
                          <a:solidFill>
                            <a:schemeClr val="tx1"/>
                          </a:solidFill>
                          <a:latin typeface="Arial" charset="0"/>
                          <a:ea typeface="ＭＳ Ｐゴシック" charset="-128"/>
                        </a:defRPr>
                      </a:lvl7pPr>
                      <a:lvl8pPr marL="3429000" indent="-228600" eaLnBrk="0" fontAlgn="base" hangingPunct="0">
                        <a:spcBef>
                          <a:spcPct val="20000"/>
                        </a:spcBef>
                        <a:spcAft>
                          <a:spcPct val="0"/>
                        </a:spcAft>
                        <a:defRPr>
                          <a:solidFill>
                            <a:schemeClr val="tx1"/>
                          </a:solidFill>
                          <a:latin typeface="Arial" charset="0"/>
                          <a:ea typeface="ＭＳ Ｐゴシック" charset="-128"/>
                        </a:defRPr>
                      </a:lvl8pPr>
                      <a:lvl9pPr marL="3886200" indent="-228600" eaLnBrk="0" fontAlgn="base" hangingPunct="0">
                        <a:spcBef>
                          <a:spcPct val="20000"/>
                        </a:spcBef>
                        <a:spcAft>
                          <a:spcPct val="0"/>
                        </a:spcAft>
                        <a:defRPr>
                          <a:solidFill>
                            <a:schemeClr val="tx1"/>
                          </a:solidFill>
                          <a:latin typeface="Arial" charset="0"/>
                          <a:ea typeface="ＭＳ Ｐゴシック"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800" b="0" i="0" u="none" strike="noStrike" cap="none" normalizeH="0" baseline="0" dirty="0" smtClean="0">
                          <a:ln>
                            <a:noFill/>
                          </a:ln>
                          <a:solidFill>
                            <a:srgbClr val="004990"/>
                          </a:solidFill>
                          <a:effectLst/>
                          <a:latin typeface="Arial" charset="0"/>
                          <a:ea typeface="ＭＳ Ｐゴシック" charset="-128"/>
                        </a:rPr>
                        <a:t>To develop, for the first time, an air quality model based on a CFD coupled to an atmospheric chemistry model at city scale enhanced by the use of Big Data technologies to assess urban air quality.</a:t>
                      </a:r>
                      <a:endParaRPr kumimoji="0" lang="en-US" altLang="en-US" sz="1800" b="0" i="0" u="none" strike="noStrike" cap="none" normalizeH="0" baseline="0" dirty="0">
                        <a:ln>
                          <a:noFill/>
                        </a:ln>
                        <a:solidFill>
                          <a:srgbClr val="004990"/>
                        </a:solidFill>
                        <a:effectLst/>
                        <a:latin typeface="Arial" charset="0"/>
                        <a:ea typeface="ＭＳ Ｐゴシック" charset="-128"/>
                      </a:endParaRPr>
                    </a:p>
                  </a:txBody>
                  <a:tcPr marL="91442" marR="91442" marT="45618" marB="45618"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r>
              <a:tr h="914400">
                <a:tc>
                  <a:txBody>
                    <a:bodyPr/>
                    <a:lstStyle>
                      <a:lvl1pPr>
                        <a:spcBef>
                          <a:spcPct val="20000"/>
                        </a:spcBef>
                        <a:defRPr sz="2800">
                          <a:solidFill>
                            <a:schemeClr val="tx1"/>
                          </a:solidFill>
                          <a:latin typeface="Arial" charset="0"/>
                          <a:ea typeface="ＭＳ Ｐゴシック" charset="-128"/>
                        </a:defRPr>
                      </a:lvl1pPr>
                      <a:lvl2pPr marL="742950" indent="-285750">
                        <a:spcBef>
                          <a:spcPct val="20000"/>
                        </a:spcBef>
                        <a:defRPr sz="2400">
                          <a:solidFill>
                            <a:schemeClr val="tx1"/>
                          </a:solidFill>
                          <a:latin typeface="Arial" charset="0"/>
                          <a:ea typeface="ＭＳ Ｐゴシック" charset="-128"/>
                        </a:defRPr>
                      </a:lvl2pPr>
                      <a:lvl3pPr marL="1143000" indent="-228600">
                        <a:spcBef>
                          <a:spcPct val="20000"/>
                        </a:spcBef>
                        <a:defRPr sz="2000">
                          <a:solidFill>
                            <a:schemeClr val="tx1"/>
                          </a:solidFill>
                          <a:latin typeface="Arial" charset="0"/>
                          <a:ea typeface="ＭＳ Ｐゴシック" charset="-128"/>
                        </a:defRPr>
                      </a:lvl3pPr>
                      <a:lvl4pPr marL="1600200" indent="-228600">
                        <a:spcBef>
                          <a:spcPct val="20000"/>
                        </a:spcBef>
                        <a:defRPr>
                          <a:solidFill>
                            <a:schemeClr val="tx1"/>
                          </a:solidFill>
                          <a:latin typeface="Arial" charset="0"/>
                          <a:ea typeface="ＭＳ Ｐゴシック" charset="-128"/>
                        </a:defRPr>
                      </a:lvl4pPr>
                      <a:lvl5pPr marL="2057400" indent="-228600">
                        <a:spcBef>
                          <a:spcPct val="20000"/>
                        </a:spcBef>
                        <a:defRPr>
                          <a:solidFill>
                            <a:schemeClr val="tx1"/>
                          </a:solidFill>
                          <a:latin typeface="Arial" charset="0"/>
                          <a:ea typeface="ＭＳ Ｐゴシック" charset="-128"/>
                        </a:defRPr>
                      </a:lvl5pPr>
                      <a:lvl6pPr marL="2514600" indent="-228600" eaLnBrk="0" fontAlgn="base" hangingPunct="0">
                        <a:spcBef>
                          <a:spcPct val="20000"/>
                        </a:spcBef>
                        <a:spcAft>
                          <a:spcPct val="0"/>
                        </a:spcAft>
                        <a:defRPr>
                          <a:solidFill>
                            <a:schemeClr val="tx1"/>
                          </a:solidFill>
                          <a:latin typeface="Arial" charset="0"/>
                          <a:ea typeface="ＭＳ Ｐゴシック" charset="-128"/>
                        </a:defRPr>
                      </a:lvl6pPr>
                      <a:lvl7pPr marL="2971800" indent="-228600" eaLnBrk="0" fontAlgn="base" hangingPunct="0">
                        <a:spcBef>
                          <a:spcPct val="20000"/>
                        </a:spcBef>
                        <a:spcAft>
                          <a:spcPct val="0"/>
                        </a:spcAft>
                        <a:defRPr>
                          <a:solidFill>
                            <a:schemeClr val="tx1"/>
                          </a:solidFill>
                          <a:latin typeface="Arial" charset="0"/>
                          <a:ea typeface="ＭＳ Ｐゴシック" charset="-128"/>
                        </a:defRPr>
                      </a:lvl7pPr>
                      <a:lvl8pPr marL="3429000" indent="-228600" eaLnBrk="0" fontAlgn="base" hangingPunct="0">
                        <a:spcBef>
                          <a:spcPct val="20000"/>
                        </a:spcBef>
                        <a:spcAft>
                          <a:spcPct val="0"/>
                        </a:spcAft>
                        <a:defRPr>
                          <a:solidFill>
                            <a:schemeClr val="tx1"/>
                          </a:solidFill>
                          <a:latin typeface="Arial" charset="0"/>
                          <a:ea typeface="ＭＳ Ｐゴシック" charset="-128"/>
                        </a:defRPr>
                      </a:lvl8pPr>
                      <a:lvl9pPr marL="3886200" indent="-228600" eaLnBrk="0" fontAlgn="base" hangingPunct="0">
                        <a:spcBef>
                          <a:spcPct val="20000"/>
                        </a:spcBef>
                        <a:spcAft>
                          <a:spcPct val="0"/>
                        </a:spcAft>
                        <a:defRPr>
                          <a:solidFill>
                            <a:schemeClr val="tx1"/>
                          </a:solidFill>
                          <a:latin typeface="Arial" charset="0"/>
                          <a:ea typeface="ＭＳ Ｐゴシック"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en-US" sz="1800" b="0" i="0" u="none" strike="noStrike" cap="none" normalizeH="0" baseline="0">
                          <a:ln>
                            <a:noFill/>
                          </a:ln>
                          <a:solidFill>
                            <a:srgbClr val="004990"/>
                          </a:solidFill>
                          <a:effectLst/>
                          <a:latin typeface="Arial" charset="0"/>
                          <a:ea typeface="ＭＳ Ｐゴシック" charset="-128"/>
                        </a:rPr>
                        <a:t>Impact</a:t>
                      </a:r>
                    </a:p>
                  </a:txBody>
                  <a:tcPr marL="91442" marR="91442" marT="45618" marB="45618"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FFFF"/>
                    </a:solidFill>
                  </a:tcPr>
                </a:tc>
                <a:tc>
                  <a:txBody>
                    <a:bodyPr/>
                    <a:lstStyle>
                      <a:lvl1pPr>
                        <a:spcBef>
                          <a:spcPct val="20000"/>
                        </a:spcBef>
                        <a:defRPr sz="2800">
                          <a:solidFill>
                            <a:schemeClr val="tx1"/>
                          </a:solidFill>
                          <a:latin typeface="Arial" charset="0"/>
                          <a:ea typeface="ＭＳ Ｐゴシック" charset="-128"/>
                        </a:defRPr>
                      </a:lvl1pPr>
                      <a:lvl2pPr marL="742950" indent="-285750">
                        <a:spcBef>
                          <a:spcPct val="20000"/>
                        </a:spcBef>
                        <a:defRPr sz="2400">
                          <a:solidFill>
                            <a:schemeClr val="tx1"/>
                          </a:solidFill>
                          <a:latin typeface="Arial" charset="0"/>
                          <a:ea typeface="ＭＳ Ｐゴシック" charset="-128"/>
                        </a:defRPr>
                      </a:lvl2pPr>
                      <a:lvl3pPr marL="1143000" indent="-228600">
                        <a:spcBef>
                          <a:spcPct val="20000"/>
                        </a:spcBef>
                        <a:defRPr sz="2000">
                          <a:solidFill>
                            <a:schemeClr val="tx1"/>
                          </a:solidFill>
                          <a:latin typeface="Arial" charset="0"/>
                          <a:ea typeface="ＭＳ Ｐゴシック" charset="-128"/>
                        </a:defRPr>
                      </a:lvl3pPr>
                      <a:lvl4pPr marL="1600200" indent="-228600">
                        <a:spcBef>
                          <a:spcPct val="20000"/>
                        </a:spcBef>
                        <a:defRPr>
                          <a:solidFill>
                            <a:schemeClr val="tx1"/>
                          </a:solidFill>
                          <a:latin typeface="Arial" charset="0"/>
                          <a:ea typeface="ＭＳ Ｐゴシック" charset="-128"/>
                        </a:defRPr>
                      </a:lvl4pPr>
                      <a:lvl5pPr marL="2057400" indent="-228600">
                        <a:spcBef>
                          <a:spcPct val="20000"/>
                        </a:spcBef>
                        <a:defRPr>
                          <a:solidFill>
                            <a:schemeClr val="tx1"/>
                          </a:solidFill>
                          <a:latin typeface="Arial" charset="0"/>
                          <a:ea typeface="ＭＳ Ｐゴシック" charset="-128"/>
                        </a:defRPr>
                      </a:lvl5pPr>
                      <a:lvl6pPr marL="2514600" indent="-228600" eaLnBrk="0" fontAlgn="base" hangingPunct="0">
                        <a:spcBef>
                          <a:spcPct val="20000"/>
                        </a:spcBef>
                        <a:spcAft>
                          <a:spcPct val="0"/>
                        </a:spcAft>
                        <a:defRPr>
                          <a:solidFill>
                            <a:schemeClr val="tx1"/>
                          </a:solidFill>
                          <a:latin typeface="Arial" charset="0"/>
                          <a:ea typeface="ＭＳ Ｐゴシック" charset="-128"/>
                        </a:defRPr>
                      </a:lvl6pPr>
                      <a:lvl7pPr marL="2971800" indent="-228600" eaLnBrk="0" fontAlgn="base" hangingPunct="0">
                        <a:spcBef>
                          <a:spcPct val="20000"/>
                        </a:spcBef>
                        <a:spcAft>
                          <a:spcPct val="0"/>
                        </a:spcAft>
                        <a:defRPr>
                          <a:solidFill>
                            <a:schemeClr val="tx1"/>
                          </a:solidFill>
                          <a:latin typeface="Arial" charset="0"/>
                          <a:ea typeface="ＭＳ Ｐゴシック" charset="-128"/>
                        </a:defRPr>
                      </a:lvl7pPr>
                      <a:lvl8pPr marL="3429000" indent="-228600" eaLnBrk="0" fontAlgn="base" hangingPunct="0">
                        <a:spcBef>
                          <a:spcPct val="20000"/>
                        </a:spcBef>
                        <a:spcAft>
                          <a:spcPct val="0"/>
                        </a:spcAft>
                        <a:defRPr>
                          <a:solidFill>
                            <a:schemeClr val="tx1"/>
                          </a:solidFill>
                          <a:latin typeface="Arial" charset="0"/>
                          <a:ea typeface="ＭＳ Ｐゴシック" charset="-128"/>
                        </a:defRPr>
                      </a:lvl8pPr>
                      <a:lvl9pPr marL="3886200" indent="-228600" eaLnBrk="0" fontAlgn="base" hangingPunct="0">
                        <a:spcBef>
                          <a:spcPct val="20000"/>
                        </a:spcBef>
                        <a:spcAft>
                          <a:spcPct val="0"/>
                        </a:spcAft>
                        <a:defRPr>
                          <a:solidFill>
                            <a:schemeClr val="tx1"/>
                          </a:solidFill>
                          <a:latin typeface="Arial" charset="0"/>
                          <a:ea typeface="ＭＳ Ｐゴシック"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800" b="0" i="0" u="none" strike="noStrike" cap="none" normalizeH="0" baseline="0" dirty="0" smtClean="0">
                          <a:ln>
                            <a:noFill/>
                          </a:ln>
                          <a:solidFill>
                            <a:srgbClr val="004990"/>
                          </a:solidFill>
                          <a:effectLst/>
                          <a:latin typeface="Arial" charset="0"/>
                          <a:ea typeface="ＭＳ Ｐゴシック" charset="-128"/>
                        </a:rPr>
                        <a:t>To achieve a strategic, cutting-edge </a:t>
                      </a:r>
                      <a:r>
                        <a:rPr kumimoji="0" lang="en-US" altLang="en-US" sz="1800" b="0" i="0" u="none" strike="noStrike" cap="none" normalizeH="0" baseline="0" dirty="0">
                          <a:ln>
                            <a:noFill/>
                          </a:ln>
                          <a:solidFill>
                            <a:srgbClr val="004990"/>
                          </a:solidFill>
                          <a:effectLst/>
                          <a:latin typeface="Arial" charset="0"/>
                          <a:ea typeface="ＭＳ Ｐゴシック" charset="-128"/>
                        </a:rPr>
                        <a:t>position in </a:t>
                      </a:r>
                      <a:r>
                        <a:rPr kumimoji="0" lang="en-US" altLang="en-US" sz="1800" b="0" i="0" u="none" strike="noStrike" cap="none" normalizeH="0" baseline="0" dirty="0" smtClean="0">
                          <a:ln>
                            <a:noFill/>
                          </a:ln>
                          <a:solidFill>
                            <a:srgbClr val="004990"/>
                          </a:solidFill>
                          <a:effectLst/>
                          <a:latin typeface="Arial" charset="0"/>
                          <a:ea typeface="ＭＳ Ｐゴシック" charset="-128"/>
                        </a:rPr>
                        <a:t>a rapidly re-emerging </a:t>
                      </a:r>
                      <a:r>
                        <a:rPr kumimoji="0" lang="en-US" altLang="en-US" sz="1800" b="0" i="0" u="none" strike="noStrike" cap="none" normalizeH="0" baseline="0" dirty="0">
                          <a:ln>
                            <a:noFill/>
                          </a:ln>
                          <a:solidFill>
                            <a:srgbClr val="004990"/>
                          </a:solidFill>
                          <a:effectLst/>
                          <a:latin typeface="Arial" charset="0"/>
                          <a:ea typeface="ＭＳ Ｐゴシック" charset="-128"/>
                        </a:rPr>
                        <a:t>area with a </a:t>
                      </a:r>
                      <a:r>
                        <a:rPr kumimoji="0" lang="en-US" altLang="en-US" sz="1800" b="0" i="0" u="none" strike="noStrike" cap="none" normalizeH="0" baseline="0" dirty="0" smtClean="0">
                          <a:ln>
                            <a:noFill/>
                          </a:ln>
                          <a:solidFill>
                            <a:srgbClr val="004990"/>
                          </a:solidFill>
                          <a:effectLst/>
                          <a:latin typeface="Arial" charset="0"/>
                          <a:ea typeface="ＭＳ Ｐゴシック" charset="-128"/>
                        </a:rPr>
                        <a:t>high societal </a:t>
                      </a:r>
                      <a:r>
                        <a:rPr kumimoji="0" lang="en-US" altLang="en-US" sz="1800" b="0" i="0" u="none" strike="noStrike" cap="none" normalizeH="0" baseline="0" dirty="0">
                          <a:ln>
                            <a:noFill/>
                          </a:ln>
                          <a:solidFill>
                            <a:srgbClr val="004990"/>
                          </a:solidFill>
                          <a:effectLst/>
                          <a:latin typeface="Arial" charset="0"/>
                          <a:ea typeface="ＭＳ Ｐゴシック" charset="-128"/>
                        </a:rPr>
                        <a:t>impact </a:t>
                      </a:r>
                      <a:r>
                        <a:rPr kumimoji="0" lang="en-US" altLang="en-US" sz="1800" b="0" i="0" u="none" strike="noStrike" cap="none" normalizeH="0" baseline="0" dirty="0" smtClean="0">
                          <a:ln>
                            <a:noFill/>
                          </a:ln>
                          <a:solidFill>
                            <a:srgbClr val="004990"/>
                          </a:solidFill>
                          <a:effectLst/>
                          <a:latin typeface="Arial" charset="0"/>
                          <a:ea typeface="ＭＳ Ｐゴシック" charset="-128"/>
                        </a:rPr>
                        <a:t>through a strong inter-departmental collaboration.</a:t>
                      </a:r>
                      <a:endParaRPr kumimoji="0" lang="en-US" altLang="en-US" sz="1800" b="0" i="0" u="none" strike="noStrike" cap="none" normalizeH="0" baseline="0" dirty="0">
                        <a:ln>
                          <a:noFill/>
                        </a:ln>
                        <a:solidFill>
                          <a:srgbClr val="004990"/>
                        </a:solidFill>
                        <a:effectLst/>
                        <a:latin typeface="Arial" charset="0"/>
                        <a:ea typeface="ＭＳ Ｐゴシック" charset="-128"/>
                      </a:endParaRPr>
                    </a:p>
                  </a:txBody>
                  <a:tcPr marL="91442" marR="91442" marT="45618" marB="45618"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FFFF"/>
                    </a:solidFill>
                  </a:tcPr>
                </a:tc>
              </a:tr>
            </a:tbl>
          </a:graphicData>
        </a:graphic>
      </p:graphicFrame>
      <p:pic>
        <p:nvPicPr>
          <p:cNvPr id="22542" name="Picture 33" descr="Portada de El Mundo (España)"/>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133725" y="3009900"/>
            <a:ext cx="2822575" cy="38925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2543" name="Imagen 1"/>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33363" y="3005138"/>
            <a:ext cx="2932112" cy="39211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2544" name="Imagen 2"/>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926138" y="3005138"/>
            <a:ext cx="2822575" cy="38417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Imagen 2"/>
          <p:cNvPicPr>
            <a:picLocks noChangeAspect="1"/>
          </p:cNvPicPr>
          <p:nvPr/>
        </p:nvPicPr>
        <p:blipFill>
          <a:blip r:embed="rId3" cstate="print">
            <a:extLst>
              <a:ext uri="{28A0092B-C50C-407E-A947-70E740481C1C}">
                <a14:useLocalDpi xmlns:a14="http://schemas.microsoft.com/office/drawing/2010/main" val="0"/>
              </a:ext>
            </a:extLst>
          </a:blip>
          <a:srcRect l="-8"/>
          <a:stretch>
            <a:fillRect/>
          </a:stretch>
        </p:blipFill>
        <p:spPr bwMode="auto">
          <a:xfrm>
            <a:off x="117475" y="846138"/>
            <a:ext cx="3749675" cy="4267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4579" name="Imagen 5"/>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09575" y="4649788"/>
            <a:ext cx="3024188" cy="4635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4580" name="Imagen 10"/>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573588" y="4927600"/>
            <a:ext cx="4462462" cy="20923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4581" name="Imagen 11"/>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36513" y="5191125"/>
            <a:ext cx="4057651" cy="19145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5" name="Imagen 14"/>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4572000" y="2840038"/>
            <a:ext cx="4460875" cy="20907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6" name="Elipse 15"/>
          <p:cNvSpPr/>
          <p:nvPr/>
        </p:nvSpPr>
        <p:spPr>
          <a:xfrm>
            <a:off x="3001963" y="6543675"/>
            <a:ext cx="144462" cy="123825"/>
          </a:xfrm>
          <a:prstGeom prst="ellipse">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eaLnBrk="1" hangingPunct="1">
              <a:defRPr/>
            </a:pPr>
            <a:endParaRPr lang="es-ES" altLang="es-ES" smtClean="0">
              <a:solidFill>
                <a:srgbClr val="004990"/>
              </a:solidFill>
            </a:endParaRPr>
          </a:p>
        </p:txBody>
      </p:sp>
      <p:cxnSp>
        <p:nvCxnSpPr>
          <p:cNvPr id="17" name="Conector recto de flecha 16"/>
          <p:cNvCxnSpPr/>
          <p:nvPr/>
        </p:nvCxnSpPr>
        <p:spPr>
          <a:xfrm flipV="1">
            <a:off x="3146425" y="5937250"/>
            <a:ext cx="1323975" cy="606425"/>
          </a:xfrm>
          <a:prstGeom prst="straightConnector1">
            <a:avLst/>
          </a:prstGeom>
          <a:ln w="57150">
            <a:solidFill>
              <a:srgbClr val="00B050"/>
            </a:solidFill>
            <a:tailEnd type="triangle"/>
          </a:ln>
        </p:spPr>
        <p:style>
          <a:lnRef idx="1">
            <a:schemeClr val="accent1"/>
          </a:lnRef>
          <a:fillRef idx="0">
            <a:schemeClr val="accent1"/>
          </a:fillRef>
          <a:effectRef idx="0">
            <a:schemeClr val="accent1"/>
          </a:effectRef>
          <a:fontRef idx="minor">
            <a:schemeClr val="tx1"/>
          </a:fontRef>
        </p:style>
      </p:cxnSp>
      <p:sp>
        <p:nvSpPr>
          <p:cNvPr id="18" name="Elipse 17"/>
          <p:cNvSpPr/>
          <p:nvPr/>
        </p:nvSpPr>
        <p:spPr>
          <a:xfrm>
            <a:off x="1058863" y="5495925"/>
            <a:ext cx="144462" cy="123825"/>
          </a:xfrm>
          <a:prstGeom prst="ellipse">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eaLnBrk="1" hangingPunct="1">
              <a:defRPr/>
            </a:pPr>
            <a:endParaRPr lang="es-ES" altLang="es-ES" smtClean="0">
              <a:solidFill>
                <a:srgbClr val="004990"/>
              </a:solidFill>
            </a:endParaRPr>
          </a:p>
        </p:txBody>
      </p:sp>
      <p:cxnSp>
        <p:nvCxnSpPr>
          <p:cNvPr id="19" name="Conector recto de flecha 18"/>
          <p:cNvCxnSpPr/>
          <p:nvPr/>
        </p:nvCxnSpPr>
        <p:spPr>
          <a:xfrm flipV="1">
            <a:off x="1169988" y="3841750"/>
            <a:ext cx="3300412" cy="1716088"/>
          </a:xfrm>
          <a:prstGeom prst="straightConnector1">
            <a:avLst/>
          </a:prstGeom>
          <a:ln w="57150">
            <a:solidFill>
              <a:srgbClr val="7030A0"/>
            </a:solidFill>
            <a:tailEnd type="triangle"/>
          </a:ln>
        </p:spPr>
        <p:style>
          <a:lnRef idx="1">
            <a:schemeClr val="accent1"/>
          </a:lnRef>
          <a:fillRef idx="0">
            <a:schemeClr val="accent1"/>
          </a:fillRef>
          <a:effectRef idx="0">
            <a:schemeClr val="accent1"/>
          </a:effectRef>
          <a:fontRef idx="minor">
            <a:schemeClr val="tx1"/>
          </a:fontRef>
        </p:style>
      </p:cxnSp>
      <p:sp>
        <p:nvSpPr>
          <p:cNvPr id="24587" name="CuadroTexto 19"/>
          <p:cNvSpPr txBox="1">
            <a:spLocks noChangeArrowheads="1"/>
          </p:cNvSpPr>
          <p:nvPr/>
        </p:nvSpPr>
        <p:spPr bwMode="auto">
          <a:xfrm>
            <a:off x="4991100" y="4914900"/>
            <a:ext cx="3481388" cy="185738"/>
          </a:xfrm>
          <a:prstGeom prst="rect">
            <a:avLst/>
          </a:prstGeom>
          <a:solidFill>
            <a:schemeClr val="accent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0" tIns="0" rIns="0" bIns="0">
            <a:spAutoFit/>
          </a:bodyPr>
          <a:lstStyle>
            <a:lvl1pPr>
              <a:defRPr>
                <a:solidFill>
                  <a:schemeClr val="tx1"/>
                </a:solidFill>
                <a:latin typeface="Arial" charset="0"/>
                <a:ea typeface="ＭＳ Ｐゴシック" pitchFamily="34" charset="-128"/>
              </a:defRPr>
            </a:lvl1pPr>
            <a:lvl2pPr marL="742950" indent="-285750">
              <a:defRPr>
                <a:solidFill>
                  <a:schemeClr val="tx1"/>
                </a:solidFill>
                <a:latin typeface="Arial" charset="0"/>
                <a:ea typeface="ＭＳ Ｐゴシック" pitchFamily="34" charset="-128"/>
              </a:defRPr>
            </a:lvl2pPr>
            <a:lvl3pPr marL="1143000" indent="-228600">
              <a:defRPr>
                <a:solidFill>
                  <a:schemeClr val="tx1"/>
                </a:solidFill>
                <a:latin typeface="Arial" charset="0"/>
                <a:ea typeface="ＭＳ Ｐゴシック" pitchFamily="34" charset="-128"/>
              </a:defRPr>
            </a:lvl3pPr>
            <a:lvl4pPr marL="1600200" indent="-228600">
              <a:defRPr>
                <a:solidFill>
                  <a:schemeClr val="tx1"/>
                </a:solidFill>
                <a:latin typeface="Arial" charset="0"/>
                <a:ea typeface="ＭＳ Ｐゴシック" pitchFamily="34" charset="-128"/>
              </a:defRPr>
            </a:lvl4pPr>
            <a:lvl5pPr marL="2057400" indent="-22860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eaLnBrk="1" hangingPunct="1"/>
            <a:r>
              <a:rPr lang="es-ES" altLang="es-ES" sz="1200">
                <a:solidFill>
                  <a:srgbClr val="000000"/>
                </a:solidFill>
              </a:rPr>
              <a:t>NO</a:t>
            </a:r>
            <a:r>
              <a:rPr lang="es-ES" altLang="es-ES" sz="1200" baseline="-25000">
                <a:solidFill>
                  <a:srgbClr val="000000"/>
                </a:solidFill>
              </a:rPr>
              <a:t>2</a:t>
            </a:r>
            <a:r>
              <a:rPr lang="es-ES" altLang="es-ES" sz="1200">
                <a:solidFill>
                  <a:srgbClr val="000000"/>
                </a:solidFill>
              </a:rPr>
              <a:t> hourly concentration. Plaza del Carmen station</a:t>
            </a:r>
          </a:p>
        </p:txBody>
      </p:sp>
      <p:sp>
        <p:nvSpPr>
          <p:cNvPr id="21" name="CuadroTexto 20"/>
          <p:cNvSpPr txBox="1">
            <a:spLocks noChangeArrowheads="1"/>
          </p:cNvSpPr>
          <p:nvPr/>
        </p:nvSpPr>
        <p:spPr bwMode="auto">
          <a:xfrm>
            <a:off x="4991100" y="2838450"/>
            <a:ext cx="3481388" cy="184150"/>
          </a:xfrm>
          <a:prstGeom prst="rect">
            <a:avLst/>
          </a:prstGeom>
          <a:solidFill>
            <a:schemeClr val="accent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0" tIns="0" rIns="0" bIns="0">
            <a:spAutoFit/>
          </a:bodyPr>
          <a:lstStyle>
            <a:lvl1pPr>
              <a:defRPr>
                <a:solidFill>
                  <a:schemeClr val="tx1"/>
                </a:solidFill>
                <a:latin typeface="Arial" charset="0"/>
                <a:ea typeface="ＭＳ Ｐゴシック" pitchFamily="34" charset="-128"/>
              </a:defRPr>
            </a:lvl1pPr>
            <a:lvl2pPr marL="742950" indent="-285750">
              <a:defRPr>
                <a:solidFill>
                  <a:schemeClr val="tx1"/>
                </a:solidFill>
                <a:latin typeface="Arial" charset="0"/>
                <a:ea typeface="ＭＳ Ｐゴシック" pitchFamily="34" charset="-128"/>
              </a:defRPr>
            </a:lvl2pPr>
            <a:lvl3pPr marL="1143000" indent="-228600">
              <a:defRPr>
                <a:solidFill>
                  <a:schemeClr val="tx1"/>
                </a:solidFill>
                <a:latin typeface="Arial" charset="0"/>
                <a:ea typeface="ＭＳ Ｐゴシック" pitchFamily="34" charset="-128"/>
              </a:defRPr>
            </a:lvl3pPr>
            <a:lvl4pPr marL="1600200" indent="-228600">
              <a:defRPr>
                <a:solidFill>
                  <a:schemeClr val="tx1"/>
                </a:solidFill>
                <a:latin typeface="Arial" charset="0"/>
                <a:ea typeface="ＭＳ Ｐゴシック" pitchFamily="34" charset="-128"/>
              </a:defRPr>
            </a:lvl4pPr>
            <a:lvl5pPr marL="2057400" indent="-22860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eaLnBrk="1" hangingPunct="1"/>
            <a:r>
              <a:rPr lang="es-ES" altLang="es-ES" sz="1200">
                <a:solidFill>
                  <a:srgbClr val="000000"/>
                </a:solidFill>
              </a:rPr>
              <a:t>NO</a:t>
            </a:r>
            <a:r>
              <a:rPr lang="es-ES" altLang="es-ES" sz="1200" baseline="-25000">
                <a:solidFill>
                  <a:srgbClr val="000000"/>
                </a:solidFill>
              </a:rPr>
              <a:t>2</a:t>
            </a:r>
            <a:r>
              <a:rPr lang="es-ES" altLang="es-ES" sz="1200">
                <a:solidFill>
                  <a:srgbClr val="000000"/>
                </a:solidFill>
              </a:rPr>
              <a:t> hourly concentration. Plaza de España station</a:t>
            </a:r>
          </a:p>
        </p:txBody>
      </p:sp>
      <p:sp>
        <p:nvSpPr>
          <p:cNvPr id="6" name="Rectángulo 5"/>
          <p:cNvSpPr/>
          <p:nvPr/>
        </p:nvSpPr>
        <p:spPr>
          <a:xfrm>
            <a:off x="1525588" y="3219450"/>
            <a:ext cx="161925" cy="173038"/>
          </a:xfrm>
          <a:prstGeom prst="rect">
            <a:avLst/>
          </a:prstGeom>
          <a:noFill/>
          <a:ln w="28575">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a:defRPr/>
            </a:pPr>
            <a:endParaRPr lang="es-ES" altLang="es-ES" smtClean="0">
              <a:solidFill>
                <a:srgbClr val="004990"/>
              </a:solidFill>
            </a:endParaRPr>
          </a:p>
        </p:txBody>
      </p:sp>
      <p:cxnSp>
        <p:nvCxnSpPr>
          <p:cNvPr id="23" name="Conector recto 22"/>
          <p:cNvCxnSpPr>
            <a:endCxn id="6" idx="3"/>
          </p:cNvCxnSpPr>
          <p:nvPr/>
        </p:nvCxnSpPr>
        <p:spPr>
          <a:xfrm flipH="1" flipV="1">
            <a:off x="1687513" y="3305175"/>
            <a:ext cx="2324100" cy="1885950"/>
          </a:xfrm>
          <a:prstGeom prst="line">
            <a:avLst/>
          </a:prstGeom>
          <a:ln w="38100">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26" name="Conector recto 25"/>
          <p:cNvCxnSpPr/>
          <p:nvPr/>
        </p:nvCxnSpPr>
        <p:spPr>
          <a:xfrm flipH="1">
            <a:off x="-36513" y="3305175"/>
            <a:ext cx="1562101" cy="1885950"/>
          </a:xfrm>
          <a:prstGeom prst="line">
            <a:avLst/>
          </a:prstGeom>
          <a:ln w="38100">
            <a:solidFill>
              <a:srgbClr val="000000"/>
            </a:solidFill>
          </a:ln>
        </p:spPr>
        <p:style>
          <a:lnRef idx="1">
            <a:schemeClr val="accent1"/>
          </a:lnRef>
          <a:fillRef idx="0">
            <a:schemeClr val="accent1"/>
          </a:fillRef>
          <a:effectRef idx="0">
            <a:schemeClr val="accent1"/>
          </a:effectRef>
          <a:fontRef idx="minor">
            <a:schemeClr val="tx1"/>
          </a:fontRef>
        </p:style>
      </p:cxnSp>
      <p:sp>
        <p:nvSpPr>
          <p:cNvPr id="41" name="Cerrar llave 40"/>
          <p:cNvSpPr/>
          <p:nvPr/>
        </p:nvSpPr>
        <p:spPr>
          <a:xfrm>
            <a:off x="7380288" y="3460750"/>
            <a:ext cx="71437" cy="276225"/>
          </a:xfrm>
          <a:prstGeom prst="rightBrace">
            <a:avLst/>
          </a:prstGeom>
          <a:ln w="19050">
            <a:solidFill>
              <a:srgbClr val="000000"/>
            </a:solidFill>
          </a:ln>
        </p:spPr>
        <p:style>
          <a:lnRef idx="1">
            <a:schemeClr val="accent1"/>
          </a:lnRef>
          <a:fillRef idx="0">
            <a:schemeClr val="accent1"/>
          </a:fillRef>
          <a:effectRef idx="0">
            <a:schemeClr val="accent1"/>
          </a:effectRef>
          <a:fontRef idx="minor">
            <a:schemeClr val="tx1"/>
          </a:fontRef>
        </p:style>
        <p:txBody>
          <a:bodyPr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a:defRPr/>
            </a:pPr>
            <a:endParaRPr lang="es-ES" altLang="es-ES" smtClean="0"/>
          </a:p>
        </p:txBody>
      </p:sp>
      <p:sp>
        <p:nvSpPr>
          <p:cNvPr id="43" name="Cerrar llave 42"/>
          <p:cNvSpPr/>
          <p:nvPr/>
        </p:nvSpPr>
        <p:spPr>
          <a:xfrm>
            <a:off x="6711950" y="3579813"/>
            <a:ext cx="90488" cy="617537"/>
          </a:xfrm>
          <a:prstGeom prst="rightBrace">
            <a:avLst/>
          </a:prstGeom>
          <a:ln w="19050">
            <a:solidFill>
              <a:srgbClr val="000000"/>
            </a:solidFill>
          </a:ln>
        </p:spPr>
        <p:style>
          <a:lnRef idx="1">
            <a:schemeClr val="accent1"/>
          </a:lnRef>
          <a:fillRef idx="0">
            <a:schemeClr val="accent1"/>
          </a:fillRef>
          <a:effectRef idx="0">
            <a:schemeClr val="accent1"/>
          </a:effectRef>
          <a:fontRef idx="minor">
            <a:schemeClr val="tx1"/>
          </a:fontRef>
        </p:style>
        <p:txBody>
          <a:bodyPr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a:defRPr/>
            </a:pPr>
            <a:endParaRPr lang="es-ES" altLang="es-ES" smtClean="0"/>
          </a:p>
        </p:txBody>
      </p:sp>
      <p:sp>
        <p:nvSpPr>
          <p:cNvPr id="44" name="Cerrar llave 43"/>
          <p:cNvSpPr/>
          <p:nvPr/>
        </p:nvSpPr>
        <p:spPr>
          <a:xfrm>
            <a:off x="8056563" y="3702050"/>
            <a:ext cx="46037" cy="242888"/>
          </a:xfrm>
          <a:prstGeom prst="rightBrace">
            <a:avLst/>
          </a:prstGeom>
          <a:ln w="19050">
            <a:solidFill>
              <a:srgbClr val="000000"/>
            </a:solidFill>
          </a:ln>
        </p:spPr>
        <p:style>
          <a:lnRef idx="1">
            <a:schemeClr val="accent1"/>
          </a:lnRef>
          <a:fillRef idx="0">
            <a:schemeClr val="accent1"/>
          </a:fillRef>
          <a:effectRef idx="0">
            <a:schemeClr val="accent1"/>
          </a:effectRef>
          <a:fontRef idx="minor">
            <a:schemeClr val="tx1"/>
          </a:fontRef>
        </p:style>
        <p:txBody>
          <a:bodyPr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a:defRPr/>
            </a:pPr>
            <a:endParaRPr lang="es-ES" altLang="es-ES" smtClean="0"/>
          </a:p>
        </p:txBody>
      </p:sp>
      <p:sp>
        <p:nvSpPr>
          <p:cNvPr id="24595" name="Rectángulo 21"/>
          <p:cNvSpPr>
            <a:spLocks noChangeArrowheads="1"/>
          </p:cNvSpPr>
          <p:nvPr/>
        </p:nvSpPr>
        <p:spPr bwMode="auto">
          <a:xfrm>
            <a:off x="3995738" y="806450"/>
            <a:ext cx="5111750" cy="9239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charset="0"/>
                <a:ea typeface="ＭＳ Ｐゴシック" pitchFamily="34" charset="-128"/>
              </a:defRPr>
            </a:lvl1pPr>
            <a:lvl2pPr marL="742950" indent="-285750">
              <a:defRPr>
                <a:solidFill>
                  <a:schemeClr val="tx1"/>
                </a:solidFill>
                <a:latin typeface="Arial" charset="0"/>
                <a:ea typeface="ＭＳ Ｐゴシック" pitchFamily="34" charset="-128"/>
              </a:defRPr>
            </a:lvl2pPr>
            <a:lvl3pPr marL="1143000" indent="-228600">
              <a:defRPr>
                <a:solidFill>
                  <a:schemeClr val="tx1"/>
                </a:solidFill>
                <a:latin typeface="Arial" charset="0"/>
                <a:ea typeface="ＭＳ Ｐゴシック" pitchFamily="34" charset="-128"/>
              </a:defRPr>
            </a:lvl3pPr>
            <a:lvl4pPr marL="1600200" indent="-228600">
              <a:defRPr>
                <a:solidFill>
                  <a:schemeClr val="tx1"/>
                </a:solidFill>
                <a:latin typeface="Arial" charset="0"/>
                <a:ea typeface="ＭＳ Ｐゴシック" pitchFamily="34" charset="-128"/>
              </a:defRPr>
            </a:lvl4pPr>
            <a:lvl5pPr marL="2057400" indent="-22860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r>
              <a:rPr lang="en-US" altLang="es-ES"/>
              <a:t>1) Mesoscale models (current solutions) show a satisfactory performance to simulate background concentrations (e.g. Plaza del Carmen).</a:t>
            </a:r>
          </a:p>
        </p:txBody>
      </p:sp>
      <p:sp>
        <p:nvSpPr>
          <p:cNvPr id="3" name="Rectángulo 2"/>
          <p:cNvSpPr>
            <a:spLocks noChangeArrowheads="1"/>
          </p:cNvSpPr>
          <p:nvPr/>
        </p:nvSpPr>
        <p:spPr bwMode="auto">
          <a:xfrm>
            <a:off x="3995738" y="1676400"/>
            <a:ext cx="4991100" cy="12001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charset="0"/>
                <a:ea typeface="ＭＳ Ｐゴシック" pitchFamily="34" charset="-128"/>
              </a:defRPr>
            </a:lvl1pPr>
            <a:lvl2pPr marL="742950" indent="-285750">
              <a:defRPr>
                <a:solidFill>
                  <a:schemeClr val="tx1"/>
                </a:solidFill>
                <a:latin typeface="Arial" charset="0"/>
                <a:ea typeface="ＭＳ Ｐゴシック" pitchFamily="34" charset="-128"/>
              </a:defRPr>
            </a:lvl2pPr>
            <a:lvl3pPr marL="1143000" indent="-228600">
              <a:defRPr>
                <a:solidFill>
                  <a:schemeClr val="tx1"/>
                </a:solidFill>
                <a:latin typeface="Arial" charset="0"/>
                <a:ea typeface="ＭＳ Ｐゴシック" pitchFamily="34" charset="-128"/>
              </a:defRPr>
            </a:lvl3pPr>
            <a:lvl4pPr marL="1600200" indent="-228600">
              <a:defRPr>
                <a:solidFill>
                  <a:schemeClr val="tx1"/>
                </a:solidFill>
                <a:latin typeface="Arial" charset="0"/>
                <a:ea typeface="ＭＳ Ｐゴシック" pitchFamily="34" charset="-128"/>
              </a:defRPr>
            </a:lvl4pPr>
            <a:lvl5pPr marL="2057400" indent="-22860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r>
              <a:rPr lang="en-US" altLang="es-ES"/>
              <a:t>2) However, they are not able to reproduce street-level strong concentration gradients (e.g. Plaza España located close to Gran Via); purpose-built tools are needed. </a:t>
            </a:r>
            <a:endParaRPr lang="es-ES" altLang="es-ES"/>
          </a:p>
        </p:txBody>
      </p:sp>
      <p:sp>
        <p:nvSpPr>
          <p:cNvPr id="9" name="Título 8"/>
          <p:cNvSpPr>
            <a:spLocks noGrp="1"/>
          </p:cNvSpPr>
          <p:nvPr>
            <p:ph type="title"/>
          </p:nvPr>
        </p:nvSpPr>
        <p:spPr>
          <a:xfrm>
            <a:off x="396875" y="144463"/>
            <a:ext cx="6191250" cy="696912"/>
          </a:xfrm>
        </p:spPr>
        <p:txBody>
          <a:bodyPr/>
          <a:lstStyle/>
          <a:p>
            <a:pPr>
              <a:defRPr/>
            </a:pPr>
            <a:r>
              <a:rPr lang="en-US" dirty="0" smtClean="0"/>
              <a:t>Rationale</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499"/>
                                          </p:stCondLst>
                                        </p:cTn>
                                        <p:tgtEl>
                                          <p:spTgt spid="15"/>
                                        </p:tgtEl>
                                        <p:attrNameLst>
                                          <p:attrName>style.visibility</p:attrName>
                                        </p:attrNameLst>
                                      </p:cBhvr>
                                      <p:to>
                                        <p:strVal val="visible"/>
                                      </p:to>
                                    </p:set>
                                  </p:childTnLst>
                                </p:cTn>
                              </p:par>
                            </p:childTnLst>
                          </p:cTn>
                        </p:par>
                        <p:par>
                          <p:cTn id="7" fill="hold" nodeType="afterGroup">
                            <p:stCondLst>
                              <p:cond delay="500"/>
                            </p:stCondLst>
                            <p:childTnLst>
                              <p:par>
                                <p:cTn id="8" presetID="1" presetClass="entr" presetSubtype="0" fill="hold" nodeType="afterEffect">
                                  <p:stCondLst>
                                    <p:cond delay="0"/>
                                  </p:stCondLst>
                                  <p:childTnLst>
                                    <p:set>
                                      <p:cBhvr>
                                        <p:cTn id="9" dur="1" fill="hold">
                                          <p:stCondLst>
                                            <p:cond delay="499"/>
                                          </p:stCondLst>
                                        </p:cTn>
                                        <p:tgtEl>
                                          <p:spTgt spid="19"/>
                                        </p:tgtEl>
                                        <p:attrNameLst>
                                          <p:attrName>style.visibility</p:attrName>
                                        </p:attrNameLst>
                                      </p:cBhvr>
                                      <p:to>
                                        <p:strVal val="visible"/>
                                      </p:to>
                                    </p:set>
                                  </p:childTnLst>
                                </p:cTn>
                              </p:par>
                            </p:childTnLst>
                          </p:cTn>
                        </p:par>
                        <p:par>
                          <p:cTn id="10" fill="hold" nodeType="afterGroup">
                            <p:stCondLst>
                              <p:cond delay="1000"/>
                            </p:stCondLst>
                            <p:childTnLst>
                              <p:par>
                                <p:cTn id="11" presetID="1" presetClass="entr" presetSubtype="0" fill="hold" grpId="0" nodeType="afterEffect">
                                  <p:stCondLst>
                                    <p:cond delay="0"/>
                                  </p:stCondLst>
                                  <p:childTnLst>
                                    <p:set>
                                      <p:cBhvr>
                                        <p:cTn id="12" dur="1" fill="hold">
                                          <p:stCondLst>
                                            <p:cond delay="499"/>
                                          </p:stCondLst>
                                        </p:cTn>
                                        <p:tgtEl>
                                          <p:spTgt spid="18"/>
                                        </p:tgtEl>
                                        <p:attrNameLst>
                                          <p:attrName>style.visibility</p:attrName>
                                        </p:attrNameLst>
                                      </p:cBhvr>
                                      <p:to>
                                        <p:strVal val="visible"/>
                                      </p:to>
                                    </p:set>
                                  </p:childTnLst>
                                </p:cTn>
                              </p:par>
                            </p:childTnLst>
                          </p:cTn>
                        </p:par>
                        <p:par>
                          <p:cTn id="13" fill="hold" nodeType="afterGroup">
                            <p:stCondLst>
                              <p:cond delay="1500"/>
                            </p:stCondLst>
                            <p:childTnLst>
                              <p:par>
                                <p:cTn id="14" presetID="1" presetClass="entr" presetSubtype="0" fill="hold" grpId="0" nodeType="afterEffect">
                                  <p:stCondLst>
                                    <p:cond delay="0"/>
                                  </p:stCondLst>
                                  <p:childTnLst>
                                    <p:set>
                                      <p:cBhvr>
                                        <p:cTn id="15" dur="1" fill="hold">
                                          <p:stCondLst>
                                            <p:cond delay="499"/>
                                          </p:stCondLst>
                                        </p:cTn>
                                        <p:tgtEl>
                                          <p:spTgt spid="21"/>
                                        </p:tgtEl>
                                        <p:attrNameLst>
                                          <p:attrName>style.visibility</p:attrName>
                                        </p:attrNameLst>
                                      </p:cBhvr>
                                      <p:to>
                                        <p:strVal val="visible"/>
                                      </p:to>
                                    </p:set>
                                  </p:childTnLst>
                                </p:cTn>
                              </p:par>
                            </p:childTnLst>
                          </p:cTn>
                        </p:par>
                        <p:par>
                          <p:cTn id="16" fill="hold" nodeType="afterGroup">
                            <p:stCondLst>
                              <p:cond delay="2000"/>
                            </p:stCondLst>
                            <p:childTnLst>
                              <p:par>
                                <p:cTn id="17" presetID="1" presetClass="entr" presetSubtype="0" fill="hold" grpId="0" nodeType="afterEffect">
                                  <p:stCondLst>
                                    <p:cond delay="0"/>
                                  </p:stCondLst>
                                  <p:childTnLst>
                                    <p:set>
                                      <p:cBhvr>
                                        <p:cTn id="18" dur="1" fill="hold">
                                          <p:stCondLst>
                                            <p:cond delay="499"/>
                                          </p:stCondLst>
                                        </p:cTn>
                                        <p:tgtEl>
                                          <p:spTgt spid="3"/>
                                        </p:tgtEl>
                                        <p:attrNameLst>
                                          <p:attrName>style.visibility</p:attrName>
                                        </p:attrNameLst>
                                      </p:cBhvr>
                                      <p:to>
                                        <p:strVal val="visible"/>
                                      </p:to>
                                    </p:set>
                                  </p:childTnLst>
                                </p:cTn>
                              </p:par>
                            </p:childTnLst>
                          </p:cTn>
                        </p:par>
                        <p:par>
                          <p:cTn id="19" fill="hold" nodeType="afterGroup">
                            <p:stCondLst>
                              <p:cond delay="2500"/>
                            </p:stCondLst>
                            <p:childTnLst>
                              <p:par>
                                <p:cTn id="20" presetID="1" presetClass="entr" presetSubtype="0" fill="hold" grpId="0" nodeType="afterEffect">
                                  <p:stCondLst>
                                    <p:cond delay="0"/>
                                  </p:stCondLst>
                                  <p:childTnLst>
                                    <p:set>
                                      <p:cBhvr>
                                        <p:cTn id="21" dur="1" fill="hold">
                                          <p:stCondLst>
                                            <p:cond delay="499"/>
                                          </p:stCondLst>
                                        </p:cTn>
                                        <p:tgtEl>
                                          <p:spTgt spid="43"/>
                                        </p:tgtEl>
                                        <p:attrNameLst>
                                          <p:attrName>style.visibility</p:attrName>
                                        </p:attrNameLst>
                                      </p:cBhvr>
                                      <p:to>
                                        <p:strVal val="visible"/>
                                      </p:to>
                                    </p:set>
                                  </p:childTnLst>
                                </p:cTn>
                              </p:par>
                            </p:childTnLst>
                          </p:cTn>
                        </p:par>
                        <p:par>
                          <p:cTn id="22" fill="hold" nodeType="afterGroup">
                            <p:stCondLst>
                              <p:cond delay="3000"/>
                            </p:stCondLst>
                            <p:childTnLst>
                              <p:par>
                                <p:cTn id="23" presetID="1" presetClass="entr" presetSubtype="0" fill="hold" grpId="0" nodeType="afterEffect">
                                  <p:stCondLst>
                                    <p:cond delay="0"/>
                                  </p:stCondLst>
                                  <p:childTnLst>
                                    <p:set>
                                      <p:cBhvr>
                                        <p:cTn id="24" dur="1" fill="hold">
                                          <p:stCondLst>
                                            <p:cond delay="499"/>
                                          </p:stCondLst>
                                        </p:cTn>
                                        <p:tgtEl>
                                          <p:spTgt spid="41"/>
                                        </p:tgtEl>
                                        <p:attrNameLst>
                                          <p:attrName>style.visibility</p:attrName>
                                        </p:attrNameLst>
                                      </p:cBhvr>
                                      <p:to>
                                        <p:strVal val="visible"/>
                                      </p:to>
                                    </p:set>
                                  </p:childTnLst>
                                </p:cTn>
                              </p:par>
                            </p:childTnLst>
                          </p:cTn>
                        </p:par>
                        <p:par>
                          <p:cTn id="25" fill="hold" nodeType="afterGroup">
                            <p:stCondLst>
                              <p:cond delay="3500"/>
                            </p:stCondLst>
                            <p:childTnLst>
                              <p:par>
                                <p:cTn id="26" presetID="1" presetClass="entr" presetSubtype="0" fill="hold" grpId="0" nodeType="afterEffect">
                                  <p:stCondLst>
                                    <p:cond delay="0"/>
                                  </p:stCondLst>
                                  <p:childTnLst>
                                    <p:set>
                                      <p:cBhvr>
                                        <p:cTn id="27" dur="1" fill="hold">
                                          <p:stCondLst>
                                            <p:cond delay="499"/>
                                          </p:stCondLst>
                                        </p:cTn>
                                        <p:tgtEl>
                                          <p:spTgt spid="4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autoUpdateAnimBg="0"/>
      <p:bldP spid="21" grpId="0" animBg="1" autoUpdateAnimBg="0"/>
      <p:bldP spid="41" grpId="0" animBg="1" autoUpdateAnimBg="0"/>
      <p:bldP spid="43" grpId="0" animBg="1" autoUpdateAnimBg="0"/>
      <p:bldP spid="44" grpId="0" animBg="1" autoUpdateAnimBg="0"/>
      <p:bldP spid="3" grpId="0" autoUpdateAnimBg="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4" name="Shape 82"/>
          <p:cNvGraphicFramePr/>
          <p:nvPr>
            <p:extLst>
              <p:ext uri="{D42A27DB-BD31-4B8C-83A1-F6EECF244321}">
                <p14:modId xmlns:p14="http://schemas.microsoft.com/office/powerpoint/2010/main" val="997553234"/>
              </p:ext>
            </p:extLst>
          </p:nvPr>
        </p:nvGraphicFramePr>
        <p:xfrm>
          <a:off x="101600" y="917575"/>
          <a:ext cx="9042400" cy="5591175"/>
        </p:xfrm>
        <a:graphic>
          <a:graphicData uri="http://schemas.openxmlformats.org/drawingml/2006/table">
            <a:tbl>
              <a:tblPr>
                <a:noFill/>
              </a:tblPr>
              <a:tblGrid>
                <a:gridCol w="1800515"/>
                <a:gridCol w="7241885"/>
              </a:tblGrid>
              <a:tr h="670584">
                <a:tc>
                  <a:txBody>
                    <a:bodyPr/>
                    <a:lstStyle/>
                    <a:p>
                      <a:pPr>
                        <a:spcBef>
                          <a:spcPts val="0"/>
                        </a:spcBef>
                        <a:buNone/>
                      </a:pPr>
                      <a:r>
                        <a:rPr lang="en-GB" sz="1600" dirty="0"/>
                        <a:t>Pilot area of study</a:t>
                      </a:r>
                    </a:p>
                  </a:txBody>
                  <a:tcPr marL="91429" marR="91429" marT="91424" marB="91424"/>
                </a:tc>
                <a:tc>
                  <a:txBody>
                    <a:bodyPr/>
                    <a:lstStyle/>
                    <a:p>
                      <a:pPr>
                        <a:spcBef>
                          <a:spcPts val="0"/>
                        </a:spcBef>
                        <a:buNone/>
                      </a:pPr>
                      <a:r>
                        <a:rPr lang="en-GB" sz="1600" dirty="0" smtClean="0"/>
                        <a:t>Barcelona from the airport to Badalona and east of </a:t>
                      </a:r>
                      <a:r>
                        <a:rPr lang="en-GB" sz="1600" dirty="0" err="1" smtClean="0"/>
                        <a:t>Collserola</a:t>
                      </a:r>
                      <a:r>
                        <a:rPr lang="en-GB" sz="1600" dirty="0" smtClean="0"/>
                        <a:t>, starting with a first pilot at </a:t>
                      </a:r>
                      <a:r>
                        <a:rPr lang="en-GB" sz="1600" dirty="0"/>
                        <a:t>the Glories </a:t>
                      </a:r>
                      <a:r>
                        <a:rPr lang="en-GB" sz="1600" dirty="0" smtClean="0"/>
                        <a:t>district.</a:t>
                      </a:r>
                      <a:endParaRPr lang="en-GB" sz="1600" dirty="0"/>
                    </a:p>
                  </a:txBody>
                  <a:tcPr marL="91429" marR="91429" marT="91424" marB="91424"/>
                </a:tc>
              </a:tr>
              <a:tr h="711255">
                <a:tc>
                  <a:txBody>
                    <a:bodyPr/>
                    <a:lstStyle/>
                    <a:p>
                      <a:pPr>
                        <a:spcBef>
                          <a:spcPts val="0"/>
                        </a:spcBef>
                        <a:buNone/>
                      </a:pPr>
                      <a:r>
                        <a:rPr lang="en-GB" sz="1600" dirty="0"/>
                        <a:t>Resolution</a:t>
                      </a:r>
                    </a:p>
                  </a:txBody>
                  <a:tcPr marL="91429" marR="91429" marT="91424" marB="91424"/>
                </a:tc>
                <a:tc>
                  <a:txBody>
                    <a:bodyPr/>
                    <a:lstStyle/>
                    <a:p>
                      <a:pPr rtl="0">
                        <a:spcBef>
                          <a:spcPts val="0"/>
                        </a:spcBef>
                        <a:buNone/>
                      </a:pPr>
                      <a:r>
                        <a:rPr lang="en-GB" sz="1600" dirty="0"/>
                        <a:t>Spatial: 10m  (~100M nodes CFD mesh for the case of Barcelona)</a:t>
                      </a:r>
                    </a:p>
                    <a:p>
                      <a:pPr>
                        <a:spcBef>
                          <a:spcPts val="0"/>
                        </a:spcBef>
                        <a:buNone/>
                      </a:pPr>
                      <a:r>
                        <a:rPr lang="en-GB" sz="1600" dirty="0" smtClean="0"/>
                        <a:t>Time step:</a:t>
                      </a:r>
                      <a:r>
                        <a:rPr lang="en-GB" sz="1600" baseline="0" dirty="0" smtClean="0"/>
                        <a:t> &lt;10 seconds. </a:t>
                      </a:r>
                      <a:r>
                        <a:rPr lang="en-GB" sz="1600" dirty="0" smtClean="0"/>
                        <a:t>Temporal resolution of</a:t>
                      </a:r>
                      <a:r>
                        <a:rPr lang="en-GB" sz="1600" baseline="0" dirty="0" smtClean="0"/>
                        <a:t> the output</a:t>
                      </a:r>
                      <a:r>
                        <a:rPr lang="en-GB" sz="1600" dirty="0" smtClean="0"/>
                        <a:t>: </a:t>
                      </a:r>
                      <a:r>
                        <a:rPr lang="en-GB" sz="1600" dirty="0"/>
                        <a:t>hourly</a:t>
                      </a:r>
                    </a:p>
                  </a:txBody>
                  <a:tcPr marL="91429" marR="91429" marT="91424" marB="91424"/>
                </a:tc>
              </a:tr>
              <a:tr h="490512">
                <a:tc>
                  <a:txBody>
                    <a:bodyPr/>
                    <a:lstStyle/>
                    <a:p>
                      <a:pPr rtl="0">
                        <a:spcBef>
                          <a:spcPts val="0"/>
                        </a:spcBef>
                        <a:buNone/>
                      </a:pPr>
                      <a:r>
                        <a:rPr lang="en-GB" sz="1600" dirty="0" smtClean="0"/>
                        <a:t>Study period</a:t>
                      </a:r>
                      <a:endParaRPr lang="en-GB" sz="1600" dirty="0"/>
                    </a:p>
                  </a:txBody>
                  <a:tcPr marL="91429" marR="91429" marT="91424" marB="91424"/>
                </a:tc>
                <a:tc>
                  <a:txBody>
                    <a:bodyPr/>
                    <a:lstStyle/>
                    <a:p>
                      <a:pPr rtl="0">
                        <a:spcBef>
                          <a:spcPts val="0"/>
                        </a:spcBef>
                        <a:buNone/>
                      </a:pPr>
                      <a:r>
                        <a:rPr lang="en-GB" sz="1600" dirty="0"/>
                        <a:t>The prototype will be tested and evaluated </a:t>
                      </a:r>
                      <a:r>
                        <a:rPr lang="en-GB" sz="1600" dirty="0" smtClean="0"/>
                        <a:t>on </a:t>
                      </a:r>
                      <a:r>
                        <a:rPr lang="en-GB" sz="1600" dirty="0"/>
                        <a:t>a </a:t>
                      </a:r>
                      <a:r>
                        <a:rPr lang="en-GB" sz="1600" dirty="0" smtClean="0"/>
                        <a:t>few selected </a:t>
                      </a:r>
                      <a:r>
                        <a:rPr lang="en-GB" sz="1600" dirty="0"/>
                        <a:t>past </a:t>
                      </a:r>
                      <a:r>
                        <a:rPr lang="en-GB" sz="1600" dirty="0" smtClean="0"/>
                        <a:t>events</a:t>
                      </a:r>
                      <a:endParaRPr lang="en-GB" sz="1600" dirty="0"/>
                    </a:p>
                  </a:txBody>
                  <a:tcPr marL="91429" marR="91429" marT="91424" marB="91424"/>
                </a:tc>
              </a:tr>
              <a:tr h="1158319">
                <a:tc>
                  <a:txBody>
                    <a:bodyPr/>
                    <a:lstStyle/>
                    <a:p>
                      <a:pPr lvl="0" rtl="0">
                        <a:spcBef>
                          <a:spcPts val="0"/>
                        </a:spcBef>
                        <a:buNone/>
                      </a:pPr>
                      <a:r>
                        <a:rPr lang="en-GB" sz="1600" dirty="0" smtClean="0"/>
                        <a:t>Methodology</a:t>
                      </a:r>
                      <a:endParaRPr lang="en-GB" sz="1600" dirty="0"/>
                    </a:p>
                  </a:txBody>
                  <a:tcPr marL="91429" marR="91429" marT="91424" marB="91424"/>
                </a:tc>
                <a:tc>
                  <a:txBody>
                    <a:bodyPr/>
                    <a:lstStyle/>
                    <a:p>
                      <a:pPr marL="457200" lvl="0" indent="-228600" rtl="0">
                        <a:spcBef>
                          <a:spcPts val="0"/>
                        </a:spcBef>
                        <a:buChar char="●"/>
                      </a:pPr>
                      <a:r>
                        <a:rPr lang="en-US" sz="1600" dirty="0" smtClean="0"/>
                        <a:t>Downscaling of regional air quality to street-level concentrations by means of microscale wind and pollutant transport modeling. </a:t>
                      </a:r>
                    </a:p>
                    <a:p>
                      <a:pPr marL="457200" lvl="0" indent="-228600" rtl="0">
                        <a:spcBef>
                          <a:spcPts val="0"/>
                        </a:spcBef>
                        <a:buChar char="●"/>
                      </a:pPr>
                      <a:r>
                        <a:rPr lang="en-US" sz="1600" dirty="0" smtClean="0"/>
                        <a:t>Use multiple, real time (whenever</a:t>
                      </a:r>
                      <a:r>
                        <a:rPr lang="en-US" sz="1600" baseline="0" dirty="0" smtClean="0"/>
                        <a:t> possible)</a:t>
                      </a:r>
                      <a:r>
                        <a:rPr lang="en-US" sz="1600" dirty="0" smtClean="0"/>
                        <a:t> sources of data from an urban environment (sensors, models).</a:t>
                      </a:r>
                      <a:endParaRPr lang="en-US" sz="1600" dirty="0"/>
                    </a:p>
                  </a:txBody>
                  <a:tcPr marL="91429" marR="91429" marT="91424" marB="91424"/>
                </a:tc>
              </a:tr>
              <a:tr h="914451">
                <a:tc>
                  <a:txBody>
                    <a:bodyPr/>
                    <a:lstStyle/>
                    <a:p>
                      <a:pPr lvl="0" rtl="0">
                        <a:spcBef>
                          <a:spcPts val="0"/>
                        </a:spcBef>
                        <a:buNone/>
                      </a:pPr>
                      <a:r>
                        <a:rPr lang="en-GB" sz="1600" dirty="0"/>
                        <a:t>Impacts</a:t>
                      </a:r>
                    </a:p>
                  </a:txBody>
                  <a:tcPr marL="91429" marR="91429" marT="91424" marB="91424"/>
                </a:tc>
                <a:tc>
                  <a:txBody>
                    <a:bodyPr/>
                    <a:lstStyle/>
                    <a:p>
                      <a:pPr marL="457200" lvl="0" indent="-228600" rtl="0">
                        <a:spcBef>
                          <a:spcPts val="0"/>
                        </a:spcBef>
                        <a:buChar char="●"/>
                      </a:pPr>
                      <a:r>
                        <a:rPr lang="en-GB" sz="1600" dirty="0"/>
                        <a:t>Improve our understanding of </a:t>
                      </a:r>
                      <a:r>
                        <a:rPr lang="en-GB" sz="1600" dirty="0" err="1" smtClean="0"/>
                        <a:t>stret</a:t>
                      </a:r>
                      <a:r>
                        <a:rPr lang="en-GB" sz="1600" dirty="0" smtClean="0"/>
                        <a:t>-level </a:t>
                      </a:r>
                      <a:r>
                        <a:rPr lang="en-GB" sz="1600" dirty="0"/>
                        <a:t>processes within urban environments.</a:t>
                      </a:r>
                    </a:p>
                    <a:p>
                      <a:pPr marL="457200" lvl="0" indent="-228600" rtl="0">
                        <a:spcBef>
                          <a:spcPts val="0"/>
                        </a:spcBef>
                        <a:buChar char="●"/>
                      </a:pPr>
                      <a:r>
                        <a:rPr lang="en-GB" sz="1600" dirty="0"/>
                        <a:t>Address health and smart sustainable </a:t>
                      </a:r>
                      <a:r>
                        <a:rPr lang="en-GB" sz="1600" dirty="0" smtClean="0"/>
                        <a:t>policies </a:t>
                      </a:r>
                      <a:r>
                        <a:rPr lang="en-GB" sz="1600" dirty="0"/>
                        <a:t>in urban environments.</a:t>
                      </a:r>
                    </a:p>
                  </a:txBody>
                  <a:tcPr marL="91429" marR="91429" marT="91424" marB="91424"/>
                </a:tc>
              </a:tr>
              <a:tr h="1646054">
                <a:tc>
                  <a:txBody>
                    <a:bodyPr/>
                    <a:lstStyle/>
                    <a:p>
                      <a:pPr lvl="0" rtl="0">
                        <a:spcBef>
                          <a:spcPts val="0"/>
                        </a:spcBef>
                        <a:buNone/>
                      </a:pPr>
                      <a:r>
                        <a:rPr lang="en-GB" sz="1600" dirty="0"/>
                        <a:t>Research questions</a:t>
                      </a:r>
                    </a:p>
                  </a:txBody>
                  <a:tcPr marL="91429" marR="91429" marT="91424" marB="91424"/>
                </a:tc>
                <a:tc>
                  <a:txBody>
                    <a:bodyPr/>
                    <a:lstStyle/>
                    <a:p>
                      <a:pPr marL="457200" lvl="0" indent="-292100" rtl="0">
                        <a:spcBef>
                          <a:spcPts val="0"/>
                        </a:spcBef>
                        <a:buSzPct val="100000"/>
                        <a:buChar char="●"/>
                      </a:pPr>
                      <a:r>
                        <a:rPr lang="en-GB" sz="1600" dirty="0" smtClean="0"/>
                        <a:t>Can </a:t>
                      </a:r>
                      <a:r>
                        <a:rPr lang="en-GB" sz="1600" dirty="0"/>
                        <a:t>the estimation of main air pollutant concentrations </a:t>
                      </a:r>
                      <a:r>
                        <a:rPr lang="en-GB" sz="1600" dirty="0" smtClean="0"/>
                        <a:t>be improved at the street </a:t>
                      </a:r>
                      <a:r>
                        <a:rPr lang="en-GB" sz="1600" dirty="0"/>
                        <a:t>level?</a:t>
                      </a:r>
                    </a:p>
                    <a:p>
                      <a:pPr marL="457200" lvl="0" indent="-292100" rtl="0">
                        <a:spcBef>
                          <a:spcPts val="0"/>
                        </a:spcBef>
                        <a:buSzPct val="100000"/>
                        <a:buChar char="●"/>
                      </a:pPr>
                      <a:r>
                        <a:rPr lang="en-GB" sz="1600" dirty="0"/>
                        <a:t>Can </a:t>
                      </a:r>
                      <a:r>
                        <a:rPr lang="en-GB" sz="1600" dirty="0" smtClean="0"/>
                        <a:t>more</a:t>
                      </a:r>
                      <a:r>
                        <a:rPr lang="en-GB" sz="1600" baseline="0" dirty="0" smtClean="0"/>
                        <a:t> targeted </a:t>
                      </a:r>
                      <a:r>
                        <a:rPr lang="en-GB" sz="1600" dirty="0" smtClean="0"/>
                        <a:t>air quality </a:t>
                      </a:r>
                      <a:r>
                        <a:rPr lang="en-GB" sz="1600" dirty="0"/>
                        <a:t>information </a:t>
                      </a:r>
                      <a:r>
                        <a:rPr lang="en-GB" sz="1600" dirty="0" smtClean="0"/>
                        <a:t>be provided for exposure </a:t>
                      </a:r>
                      <a:r>
                        <a:rPr lang="en-GB" sz="1600" dirty="0"/>
                        <a:t>studies</a:t>
                      </a:r>
                      <a:r>
                        <a:rPr lang="en-GB" sz="1600" dirty="0" smtClean="0"/>
                        <a:t>?</a:t>
                      </a:r>
                      <a:endParaRPr lang="en-GB" sz="1600" dirty="0"/>
                    </a:p>
                    <a:p>
                      <a:pPr marL="457200" lvl="0" indent="-292100" rtl="0">
                        <a:spcBef>
                          <a:spcPts val="0"/>
                        </a:spcBef>
                        <a:buSzPct val="100000"/>
                        <a:buChar char="●"/>
                      </a:pPr>
                      <a:r>
                        <a:rPr lang="en-GB" sz="1600" dirty="0" smtClean="0"/>
                        <a:t>How to make the most of </a:t>
                      </a:r>
                      <a:r>
                        <a:rPr lang="en-GB" sz="1600" dirty="0"/>
                        <a:t>emerging smart sensor </a:t>
                      </a:r>
                      <a:r>
                        <a:rPr lang="en-GB" sz="1600" dirty="0" smtClean="0"/>
                        <a:t>deployments and new approaches to information discovery and display? </a:t>
                      </a:r>
                      <a:endParaRPr lang="en-GB" sz="1600" dirty="0"/>
                    </a:p>
                  </a:txBody>
                  <a:tcPr marL="91429" marR="91429" marT="91424" marB="91424"/>
                </a:tc>
              </a:tr>
            </a:tbl>
          </a:graphicData>
        </a:graphic>
      </p:graphicFrame>
      <p:sp>
        <p:nvSpPr>
          <p:cNvPr id="25" name="Título 8"/>
          <p:cNvSpPr>
            <a:spLocks noGrp="1"/>
          </p:cNvSpPr>
          <p:nvPr>
            <p:ph type="title"/>
          </p:nvPr>
        </p:nvSpPr>
        <p:spPr>
          <a:xfrm>
            <a:off x="107950" y="76200"/>
            <a:ext cx="6191250" cy="696913"/>
          </a:xfrm>
        </p:spPr>
        <p:txBody>
          <a:bodyPr/>
          <a:lstStyle/>
          <a:p>
            <a:pPr>
              <a:defRPr/>
            </a:pPr>
            <a:r>
              <a:rPr lang="en-US" dirty="0" smtClean="0"/>
              <a:t>Project Description</a:t>
            </a:r>
            <a:endParaRPr lang="en-US"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4" name="Shape 82"/>
          <p:cNvGraphicFramePr>
            <a:graphicFrameLocks noGrp="1"/>
          </p:cNvGraphicFramePr>
          <p:nvPr/>
        </p:nvGraphicFramePr>
        <p:xfrm>
          <a:off x="50800" y="841375"/>
          <a:ext cx="9042400" cy="6096046"/>
        </p:xfrm>
        <a:graphic>
          <a:graphicData uri="http://schemas.openxmlformats.org/drawingml/2006/table">
            <a:tbl>
              <a:tblPr/>
              <a:tblGrid>
                <a:gridCol w="1800225"/>
                <a:gridCol w="7242175"/>
              </a:tblGrid>
              <a:tr h="1889668">
                <a:tc>
                  <a:txBody>
                    <a:bodyPr/>
                    <a:lstStyle>
                      <a:lvl1pPr>
                        <a:spcBef>
                          <a:spcPct val="20000"/>
                        </a:spcBef>
                        <a:defRPr sz="2800">
                          <a:solidFill>
                            <a:schemeClr val="tx1"/>
                          </a:solidFill>
                          <a:latin typeface="Arial" charset="0"/>
                          <a:ea typeface="ＭＳ Ｐゴシック" charset="-128"/>
                        </a:defRPr>
                      </a:lvl1pPr>
                      <a:lvl2pPr marL="742950" indent="-285750">
                        <a:spcBef>
                          <a:spcPct val="20000"/>
                        </a:spcBef>
                        <a:defRPr sz="2400">
                          <a:solidFill>
                            <a:schemeClr val="tx1"/>
                          </a:solidFill>
                          <a:latin typeface="Arial" charset="0"/>
                          <a:ea typeface="ＭＳ Ｐゴシック" charset="-128"/>
                        </a:defRPr>
                      </a:lvl2pPr>
                      <a:lvl3pPr marL="1143000" indent="-228600">
                        <a:spcBef>
                          <a:spcPct val="20000"/>
                        </a:spcBef>
                        <a:defRPr sz="2000">
                          <a:solidFill>
                            <a:schemeClr val="tx1"/>
                          </a:solidFill>
                          <a:latin typeface="Arial" charset="0"/>
                          <a:ea typeface="ＭＳ Ｐゴシック" charset="-128"/>
                        </a:defRPr>
                      </a:lvl3pPr>
                      <a:lvl4pPr marL="1600200" indent="-228600">
                        <a:spcBef>
                          <a:spcPct val="20000"/>
                        </a:spcBef>
                        <a:defRPr>
                          <a:solidFill>
                            <a:schemeClr val="tx1"/>
                          </a:solidFill>
                          <a:latin typeface="Arial" charset="0"/>
                          <a:ea typeface="ＭＳ Ｐゴシック" charset="-128"/>
                        </a:defRPr>
                      </a:lvl4pPr>
                      <a:lvl5pPr marL="2057400" indent="-228600">
                        <a:spcBef>
                          <a:spcPct val="20000"/>
                        </a:spcBef>
                        <a:defRPr>
                          <a:solidFill>
                            <a:schemeClr val="tx1"/>
                          </a:solidFill>
                          <a:latin typeface="Arial" charset="0"/>
                          <a:ea typeface="ＭＳ Ｐゴシック" charset="-128"/>
                        </a:defRPr>
                      </a:lvl5pPr>
                      <a:lvl6pPr marL="2514600" indent="-228600" eaLnBrk="0" fontAlgn="base" hangingPunct="0">
                        <a:spcBef>
                          <a:spcPct val="20000"/>
                        </a:spcBef>
                        <a:spcAft>
                          <a:spcPct val="0"/>
                        </a:spcAft>
                        <a:defRPr>
                          <a:solidFill>
                            <a:schemeClr val="tx1"/>
                          </a:solidFill>
                          <a:latin typeface="Arial" charset="0"/>
                          <a:ea typeface="ＭＳ Ｐゴシック" charset="-128"/>
                        </a:defRPr>
                      </a:lvl6pPr>
                      <a:lvl7pPr marL="2971800" indent="-228600" eaLnBrk="0" fontAlgn="base" hangingPunct="0">
                        <a:spcBef>
                          <a:spcPct val="20000"/>
                        </a:spcBef>
                        <a:spcAft>
                          <a:spcPct val="0"/>
                        </a:spcAft>
                        <a:defRPr>
                          <a:solidFill>
                            <a:schemeClr val="tx1"/>
                          </a:solidFill>
                          <a:latin typeface="Arial" charset="0"/>
                          <a:ea typeface="ＭＳ Ｐゴシック" charset="-128"/>
                        </a:defRPr>
                      </a:lvl7pPr>
                      <a:lvl8pPr marL="3429000" indent="-228600" eaLnBrk="0" fontAlgn="base" hangingPunct="0">
                        <a:spcBef>
                          <a:spcPct val="20000"/>
                        </a:spcBef>
                        <a:spcAft>
                          <a:spcPct val="0"/>
                        </a:spcAft>
                        <a:defRPr>
                          <a:solidFill>
                            <a:schemeClr val="tx1"/>
                          </a:solidFill>
                          <a:latin typeface="Arial" charset="0"/>
                          <a:ea typeface="ＭＳ Ｐゴシック" charset="-128"/>
                        </a:defRPr>
                      </a:lvl8pPr>
                      <a:lvl9pPr marL="3886200" indent="-228600" eaLnBrk="0" fontAlgn="base" hangingPunct="0">
                        <a:spcBef>
                          <a:spcPct val="20000"/>
                        </a:spcBef>
                        <a:spcAft>
                          <a:spcPct val="0"/>
                        </a:spcAft>
                        <a:defRPr>
                          <a:solidFill>
                            <a:schemeClr val="tx1"/>
                          </a:solidFill>
                          <a:latin typeface="Arial" charset="0"/>
                          <a:ea typeface="ＭＳ Ｐゴシック"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es-ES" sz="1600" b="0" i="0" u="none" strike="noStrike" cap="none" normalizeH="0" baseline="0" dirty="0">
                          <a:ln>
                            <a:noFill/>
                          </a:ln>
                          <a:solidFill>
                            <a:schemeClr val="tx1"/>
                          </a:solidFill>
                          <a:effectLst/>
                          <a:latin typeface="Arial" charset="0"/>
                          <a:ea typeface="ＭＳ Ｐゴシック" charset="-128"/>
                        </a:rPr>
                        <a:t>Expected outcomes</a:t>
                      </a:r>
                    </a:p>
                  </a:txBody>
                  <a:tcPr marL="91429" marR="91429" marT="91403" marB="91403"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a:spcBef>
                          <a:spcPct val="20000"/>
                        </a:spcBef>
                        <a:defRPr sz="2800">
                          <a:solidFill>
                            <a:schemeClr val="tx1"/>
                          </a:solidFill>
                          <a:latin typeface="Arial" charset="0"/>
                          <a:ea typeface="ＭＳ Ｐゴシック" charset="-128"/>
                        </a:defRPr>
                      </a:lvl1pPr>
                      <a:lvl2pPr marL="742950" indent="-285750">
                        <a:spcBef>
                          <a:spcPct val="20000"/>
                        </a:spcBef>
                        <a:defRPr sz="2400">
                          <a:solidFill>
                            <a:schemeClr val="tx1"/>
                          </a:solidFill>
                          <a:latin typeface="Arial" charset="0"/>
                          <a:ea typeface="ＭＳ Ｐゴシック" charset="-128"/>
                        </a:defRPr>
                      </a:lvl2pPr>
                      <a:lvl3pPr marL="1143000" indent="-228600">
                        <a:spcBef>
                          <a:spcPct val="20000"/>
                        </a:spcBef>
                        <a:defRPr sz="2000">
                          <a:solidFill>
                            <a:schemeClr val="tx1"/>
                          </a:solidFill>
                          <a:latin typeface="Arial" charset="0"/>
                          <a:ea typeface="ＭＳ Ｐゴシック" charset="-128"/>
                        </a:defRPr>
                      </a:lvl3pPr>
                      <a:lvl4pPr marL="1600200" indent="-228600">
                        <a:spcBef>
                          <a:spcPct val="20000"/>
                        </a:spcBef>
                        <a:defRPr>
                          <a:solidFill>
                            <a:schemeClr val="tx1"/>
                          </a:solidFill>
                          <a:latin typeface="Arial" charset="0"/>
                          <a:ea typeface="ＭＳ Ｐゴシック" charset="-128"/>
                        </a:defRPr>
                      </a:lvl4pPr>
                      <a:lvl5pPr marL="2057400" indent="-228600">
                        <a:spcBef>
                          <a:spcPct val="20000"/>
                        </a:spcBef>
                        <a:defRPr>
                          <a:solidFill>
                            <a:schemeClr val="tx1"/>
                          </a:solidFill>
                          <a:latin typeface="Arial" charset="0"/>
                          <a:ea typeface="ＭＳ Ｐゴシック" charset="-128"/>
                        </a:defRPr>
                      </a:lvl5pPr>
                      <a:lvl6pPr marL="2514600" indent="-228600" eaLnBrk="0" fontAlgn="base" hangingPunct="0">
                        <a:spcBef>
                          <a:spcPct val="20000"/>
                        </a:spcBef>
                        <a:spcAft>
                          <a:spcPct val="0"/>
                        </a:spcAft>
                        <a:defRPr>
                          <a:solidFill>
                            <a:schemeClr val="tx1"/>
                          </a:solidFill>
                          <a:latin typeface="Arial" charset="0"/>
                          <a:ea typeface="ＭＳ Ｐゴシック" charset="-128"/>
                        </a:defRPr>
                      </a:lvl6pPr>
                      <a:lvl7pPr marL="2971800" indent="-228600" eaLnBrk="0" fontAlgn="base" hangingPunct="0">
                        <a:spcBef>
                          <a:spcPct val="20000"/>
                        </a:spcBef>
                        <a:spcAft>
                          <a:spcPct val="0"/>
                        </a:spcAft>
                        <a:defRPr>
                          <a:solidFill>
                            <a:schemeClr val="tx1"/>
                          </a:solidFill>
                          <a:latin typeface="Arial" charset="0"/>
                          <a:ea typeface="ＭＳ Ｐゴシック" charset="-128"/>
                        </a:defRPr>
                      </a:lvl7pPr>
                      <a:lvl8pPr marL="3429000" indent="-228600" eaLnBrk="0" fontAlgn="base" hangingPunct="0">
                        <a:spcBef>
                          <a:spcPct val="20000"/>
                        </a:spcBef>
                        <a:spcAft>
                          <a:spcPct val="0"/>
                        </a:spcAft>
                        <a:defRPr>
                          <a:solidFill>
                            <a:schemeClr val="tx1"/>
                          </a:solidFill>
                          <a:latin typeface="Arial" charset="0"/>
                          <a:ea typeface="ＭＳ Ｐゴシック" charset="-128"/>
                        </a:defRPr>
                      </a:lvl8pPr>
                      <a:lvl9pPr marL="3886200" indent="-228600" eaLnBrk="0" fontAlgn="base" hangingPunct="0">
                        <a:spcBef>
                          <a:spcPct val="20000"/>
                        </a:spcBef>
                        <a:spcAft>
                          <a:spcPct val="0"/>
                        </a:spcAft>
                        <a:defRPr>
                          <a:solidFill>
                            <a:schemeClr val="tx1"/>
                          </a:solidFill>
                          <a:latin typeface="Arial" charset="0"/>
                          <a:ea typeface="ＭＳ Ｐゴシック" charset="-128"/>
                        </a:defRPr>
                      </a:lvl9pPr>
                    </a:lstStyle>
                    <a:p>
                      <a:pPr marL="342900" marR="0" lvl="0" indent="-342900" algn="l" defTabSz="914400" rtl="0" eaLnBrk="1" fontAlgn="base" latinLnBrk="0" hangingPunct="1">
                        <a:lnSpc>
                          <a:spcPct val="100000"/>
                        </a:lnSpc>
                        <a:spcBef>
                          <a:spcPct val="0"/>
                        </a:spcBef>
                        <a:spcAft>
                          <a:spcPct val="0"/>
                        </a:spcAft>
                        <a:buClrTx/>
                        <a:buSzPct val="100000"/>
                        <a:buFont typeface="Arial" charset="0"/>
                        <a:buAutoNum type="arabicPeriod"/>
                        <a:tabLst/>
                      </a:pPr>
                      <a:r>
                        <a:rPr kumimoji="0" lang="en-GB" altLang="es-ES" sz="1600" b="0" i="0" u="none" strike="noStrike" cap="none" normalizeH="0" baseline="0" dirty="0">
                          <a:ln>
                            <a:noFill/>
                          </a:ln>
                          <a:solidFill>
                            <a:schemeClr val="tx1"/>
                          </a:solidFill>
                          <a:effectLst/>
                          <a:latin typeface="Arial" charset="0"/>
                          <a:ea typeface="ＭＳ Ｐゴシック" charset="-128"/>
                        </a:rPr>
                        <a:t>Emission model with nearly real-time estimation of traffic emissions.</a:t>
                      </a:r>
                    </a:p>
                    <a:p>
                      <a:pPr marL="342900" marR="0" lvl="0" indent="-342900" algn="l" defTabSz="914400" rtl="0" eaLnBrk="1" fontAlgn="base" latinLnBrk="0" hangingPunct="1">
                        <a:lnSpc>
                          <a:spcPct val="100000"/>
                        </a:lnSpc>
                        <a:spcBef>
                          <a:spcPct val="0"/>
                        </a:spcBef>
                        <a:spcAft>
                          <a:spcPct val="0"/>
                        </a:spcAft>
                        <a:buClrTx/>
                        <a:buSzPct val="100000"/>
                        <a:buFont typeface="Arial" charset="0"/>
                        <a:buAutoNum type="arabicPeriod"/>
                        <a:tabLst/>
                      </a:pPr>
                      <a:r>
                        <a:rPr kumimoji="0" lang="en-GB" altLang="es-ES" sz="1600" b="0" i="0" u="none" strike="noStrike" cap="none" normalizeH="0" baseline="0" dirty="0">
                          <a:ln>
                            <a:noFill/>
                          </a:ln>
                          <a:solidFill>
                            <a:schemeClr val="tx1"/>
                          </a:solidFill>
                          <a:effectLst/>
                          <a:latin typeface="Arial" charset="0"/>
                          <a:ea typeface="ＭＳ Ｐゴシック" charset="-128"/>
                        </a:rPr>
                        <a:t>Microscale </a:t>
                      </a:r>
                      <a:r>
                        <a:rPr kumimoji="0" lang="en-GB" altLang="es-ES" sz="1600" b="0" i="0" u="none" strike="noStrike" cap="none" normalizeH="0" baseline="0" dirty="0" smtClean="0">
                          <a:ln>
                            <a:noFill/>
                          </a:ln>
                          <a:solidFill>
                            <a:schemeClr val="tx1"/>
                          </a:solidFill>
                          <a:effectLst/>
                          <a:latin typeface="Arial" charset="0"/>
                          <a:ea typeface="ＭＳ Ｐゴシック" charset="-128"/>
                        </a:rPr>
                        <a:t>model </a:t>
                      </a:r>
                      <a:r>
                        <a:rPr kumimoji="0" lang="en-GB" altLang="es-ES" sz="1600" b="0" i="0" u="none" strike="noStrike" cap="none" normalizeH="0" baseline="0" dirty="0">
                          <a:ln>
                            <a:noFill/>
                          </a:ln>
                          <a:solidFill>
                            <a:schemeClr val="tx1"/>
                          </a:solidFill>
                          <a:effectLst/>
                          <a:latin typeface="Arial" charset="0"/>
                          <a:ea typeface="ＭＳ Ｐゴシック" charset="-128"/>
                        </a:rPr>
                        <a:t>based on </a:t>
                      </a:r>
                      <a:r>
                        <a:rPr kumimoji="0" lang="en-GB" altLang="es-ES" sz="1600" b="0" i="0" u="none" strike="noStrike" cap="none" normalizeH="0" baseline="0" dirty="0" err="1">
                          <a:ln>
                            <a:noFill/>
                          </a:ln>
                          <a:solidFill>
                            <a:schemeClr val="tx1"/>
                          </a:solidFill>
                          <a:effectLst/>
                          <a:latin typeface="Arial" charset="0"/>
                          <a:ea typeface="ＭＳ Ｐゴシック" charset="-128"/>
                        </a:rPr>
                        <a:t>Alya</a:t>
                      </a:r>
                      <a:r>
                        <a:rPr kumimoji="0" lang="en-GB" altLang="es-ES" sz="1600" b="0" i="0" u="none" strike="noStrike" cap="none" normalizeH="0" baseline="0" dirty="0">
                          <a:ln>
                            <a:noFill/>
                          </a:ln>
                          <a:solidFill>
                            <a:schemeClr val="tx1"/>
                          </a:solidFill>
                          <a:effectLst/>
                          <a:latin typeface="Arial" charset="0"/>
                          <a:ea typeface="ＭＳ Ｐゴシック" charset="-128"/>
                        </a:rPr>
                        <a:t> to simulate pollutant dispersion and chemistry at street </a:t>
                      </a:r>
                      <a:r>
                        <a:rPr kumimoji="0" lang="en-GB" altLang="es-ES" sz="1600" b="0" i="0" u="none" strike="noStrike" cap="none" normalizeH="0" baseline="0" dirty="0" smtClean="0">
                          <a:ln>
                            <a:noFill/>
                          </a:ln>
                          <a:solidFill>
                            <a:schemeClr val="tx1"/>
                          </a:solidFill>
                          <a:effectLst/>
                          <a:latin typeface="Arial" charset="0"/>
                          <a:ea typeface="ＭＳ Ｐゴシック" charset="-128"/>
                        </a:rPr>
                        <a:t>level that can be transposed to other cities.</a:t>
                      </a:r>
                      <a:endParaRPr kumimoji="0" lang="en-GB" altLang="es-ES" sz="1600" b="0" i="0" u="none" strike="noStrike" cap="none" normalizeH="0" baseline="0" dirty="0">
                        <a:ln>
                          <a:noFill/>
                        </a:ln>
                        <a:solidFill>
                          <a:schemeClr val="tx1"/>
                        </a:solidFill>
                        <a:effectLst/>
                        <a:latin typeface="Arial" charset="0"/>
                        <a:ea typeface="ＭＳ Ｐゴシック" charset="-128"/>
                      </a:endParaRPr>
                    </a:p>
                    <a:p>
                      <a:pPr marL="342900" marR="0" lvl="0" indent="-342900" algn="l" defTabSz="914400" rtl="0" eaLnBrk="1" fontAlgn="base" latinLnBrk="0" hangingPunct="1">
                        <a:lnSpc>
                          <a:spcPct val="100000"/>
                        </a:lnSpc>
                        <a:spcBef>
                          <a:spcPct val="0"/>
                        </a:spcBef>
                        <a:spcAft>
                          <a:spcPct val="0"/>
                        </a:spcAft>
                        <a:buClrTx/>
                        <a:buSzPct val="100000"/>
                        <a:buFont typeface="Arial" charset="0"/>
                        <a:buAutoNum type="arabicPeriod"/>
                        <a:tabLst/>
                      </a:pPr>
                      <a:r>
                        <a:rPr kumimoji="0" lang="en-GB" altLang="es-ES" sz="1600" b="0" i="0" u="none" strike="noStrike" cap="none" normalizeH="0" baseline="0" dirty="0">
                          <a:ln>
                            <a:noFill/>
                          </a:ln>
                          <a:solidFill>
                            <a:srgbClr val="004990"/>
                          </a:solidFill>
                          <a:effectLst/>
                          <a:latin typeface="Arial" charset="0"/>
                          <a:ea typeface="ＭＳ Ｐゴシック" charset="-128"/>
                        </a:rPr>
                        <a:t>Mid-term: assessment of urban environments for healthy and sustainable </a:t>
                      </a:r>
                      <a:r>
                        <a:rPr kumimoji="0" lang="en-GB" altLang="es-ES" sz="1600" b="0" i="0" u="none" strike="noStrike" cap="none" normalizeH="0" baseline="0" dirty="0" smtClean="0">
                          <a:ln>
                            <a:noFill/>
                          </a:ln>
                          <a:solidFill>
                            <a:srgbClr val="004990"/>
                          </a:solidFill>
                          <a:effectLst/>
                          <a:latin typeface="Arial" charset="0"/>
                          <a:ea typeface="ＭＳ Ｐゴシック" charset="-128"/>
                        </a:rPr>
                        <a:t>urban planning </a:t>
                      </a:r>
                      <a:r>
                        <a:rPr kumimoji="0" lang="en-GB" altLang="es-ES" sz="1600" b="0" i="0" u="none" strike="noStrike" cap="none" normalizeH="0" baseline="0" dirty="0">
                          <a:ln>
                            <a:noFill/>
                          </a:ln>
                          <a:solidFill>
                            <a:srgbClr val="004990"/>
                          </a:solidFill>
                          <a:effectLst/>
                          <a:latin typeface="Arial" charset="0"/>
                          <a:ea typeface="ＭＳ Ｐゴシック" charset="-128"/>
                        </a:rPr>
                        <a:t>(scenarios).</a:t>
                      </a:r>
                    </a:p>
                    <a:p>
                      <a:pPr marL="342900" marR="0" lvl="0" indent="-342900" algn="l" defTabSz="914400" rtl="0" eaLnBrk="1" fontAlgn="base" latinLnBrk="0" hangingPunct="1">
                        <a:lnSpc>
                          <a:spcPct val="100000"/>
                        </a:lnSpc>
                        <a:spcBef>
                          <a:spcPct val="0"/>
                        </a:spcBef>
                        <a:spcAft>
                          <a:spcPct val="0"/>
                        </a:spcAft>
                        <a:buClr>
                          <a:srgbClr val="004990"/>
                        </a:buClr>
                        <a:buSzPct val="100000"/>
                        <a:buFont typeface="Arial" charset="0"/>
                        <a:buAutoNum type="arabicPeriod"/>
                        <a:tabLst/>
                      </a:pPr>
                      <a:r>
                        <a:rPr kumimoji="0" lang="en-GB" altLang="es-ES" sz="1600" b="0" i="0" u="none" strike="noStrike" cap="none" normalizeH="0" baseline="0" dirty="0">
                          <a:ln>
                            <a:noFill/>
                          </a:ln>
                          <a:solidFill>
                            <a:srgbClr val="004990"/>
                          </a:solidFill>
                          <a:effectLst/>
                          <a:latin typeface="Arial" charset="0"/>
                          <a:ea typeface="ＭＳ Ｐゴシック" charset="-128"/>
                        </a:rPr>
                        <a:t>Mid-term: high-resolution </a:t>
                      </a:r>
                      <a:r>
                        <a:rPr kumimoji="0" lang="en-GB" altLang="es-ES" sz="1600" b="0" i="0" u="none" strike="noStrike" cap="none" normalizeH="0" baseline="0" dirty="0" err="1">
                          <a:ln>
                            <a:noFill/>
                          </a:ln>
                          <a:solidFill>
                            <a:srgbClr val="004990"/>
                          </a:solidFill>
                          <a:effectLst/>
                          <a:latin typeface="Arial" charset="0"/>
                          <a:ea typeface="ＭＳ Ｐゴシック" charset="-128"/>
                        </a:rPr>
                        <a:t>nowcasting</a:t>
                      </a:r>
                      <a:r>
                        <a:rPr kumimoji="0" lang="en-GB" altLang="es-ES" sz="1600" b="0" i="0" u="none" strike="noStrike" cap="none" normalizeH="0" baseline="0" dirty="0">
                          <a:ln>
                            <a:noFill/>
                          </a:ln>
                          <a:solidFill>
                            <a:srgbClr val="004990"/>
                          </a:solidFill>
                          <a:effectLst/>
                          <a:latin typeface="Arial" charset="0"/>
                          <a:ea typeface="ＭＳ Ｐゴシック" charset="-128"/>
                        </a:rPr>
                        <a:t> of air pollution at urban level.</a:t>
                      </a:r>
                    </a:p>
                    <a:p>
                      <a:pPr marL="342900" marR="0" lvl="0" indent="-342900" algn="l" defTabSz="914400" rtl="0" eaLnBrk="1" fontAlgn="base" latinLnBrk="0" hangingPunct="1">
                        <a:lnSpc>
                          <a:spcPct val="100000"/>
                        </a:lnSpc>
                        <a:spcBef>
                          <a:spcPct val="0"/>
                        </a:spcBef>
                        <a:spcAft>
                          <a:spcPct val="0"/>
                        </a:spcAft>
                        <a:buClr>
                          <a:srgbClr val="004990"/>
                        </a:buClr>
                        <a:buSzPct val="100000"/>
                        <a:buFont typeface="Arial" charset="0"/>
                        <a:buAutoNum type="arabicPeriod"/>
                        <a:tabLst/>
                      </a:pPr>
                      <a:r>
                        <a:rPr kumimoji="0" lang="en-GB" altLang="es-ES" sz="1600" b="0" i="0" u="none" strike="noStrike" cap="none" normalizeH="0" baseline="0" dirty="0">
                          <a:ln>
                            <a:noFill/>
                          </a:ln>
                          <a:solidFill>
                            <a:srgbClr val="004990"/>
                          </a:solidFill>
                          <a:effectLst/>
                          <a:latin typeface="Arial" charset="0"/>
                          <a:ea typeface="ＭＳ Ｐゴシック" charset="-128"/>
                        </a:rPr>
                        <a:t>Long-term: hourly forecast of air pollution at urban </a:t>
                      </a:r>
                      <a:r>
                        <a:rPr kumimoji="0" lang="en-GB" altLang="es-ES" sz="1600" b="0" i="0" u="none" strike="noStrike" cap="none" normalizeH="0" baseline="0" dirty="0" smtClean="0">
                          <a:ln>
                            <a:noFill/>
                          </a:ln>
                          <a:solidFill>
                            <a:srgbClr val="004990"/>
                          </a:solidFill>
                          <a:effectLst/>
                          <a:latin typeface="Arial" charset="0"/>
                          <a:ea typeface="ＭＳ Ｐゴシック" charset="-128"/>
                        </a:rPr>
                        <a:t>level</a:t>
                      </a:r>
                      <a:endParaRPr kumimoji="0" lang="en-GB" altLang="es-ES" sz="1600" b="0" i="0" u="none" strike="noStrike" cap="none" normalizeH="0" baseline="0" dirty="0">
                        <a:ln>
                          <a:noFill/>
                        </a:ln>
                        <a:solidFill>
                          <a:srgbClr val="004990"/>
                        </a:solidFill>
                        <a:effectLst/>
                        <a:latin typeface="Arial" charset="0"/>
                        <a:ea typeface="ＭＳ Ｐゴシック" charset="-128"/>
                      </a:endParaRPr>
                    </a:p>
                  </a:txBody>
                  <a:tcPr marL="91429" marR="91429" marT="91403" marB="91403"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645831">
                <a:tc>
                  <a:txBody>
                    <a:bodyPr/>
                    <a:lstStyle>
                      <a:lvl1pPr>
                        <a:spcBef>
                          <a:spcPct val="20000"/>
                        </a:spcBef>
                        <a:defRPr sz="2800">
                          <a:solidFill>
                            <a:schemeClr val="tx1"/>
                          </a:solidFill>
                          <a:latin typeface="Arial" charset="0"/>
                          <a:ea typeface="ＭＳ Ｐゴシック" charset="-128"/>
                        </a:defRPr>
                      </a:lvl1pPr>
                      <a:lvl2pPr marL="742950" indent="-285750">
                        <a:spcBef>
                          <a:spcPct val="20000"/>
                        </a:spcBef>
                        <a:defRPr sz="2400">
                          <a:solidFill>
                            <a:schemeClr val="tx1"/>
                          </a:solidFill>
                          <a:latin typeface="Arial" charset="0"/>
                          <a:ea typeface="ＭＳ Ｐゴシック" charset="-128"/>
                        </a:defRPr>
                      </a:lvl2pPr>
                      <a:lvl3pPr marL="1143000" indent="-228600">
                        <a:spcBef>
                          <a:spcPct val="20000"/>
                        </a:spcBef>
                        <a:defRPr sz="2000">
                          <a:solidFill>
                            <a:schemeClr val="tx1"/>
                          </a:solidFill>
                          <a:latin typeface="Arial" charset="0"/>
                          <a:ea typeface="ＭＳ Ｐゴシック" charset="-128"/>
                        </a:defRPr>
                      </a:lvl3pPr>
                      <a:lvl4pPr marL="1600200" indent="-228600">
                        <a:spcBef>
                          <a:spcPct val="20000"/>
                        </a:spcBef>
                        <a:defRPr>
                          <a:solidFill>
                            <a:schemeClr val="tx1"/>
                          </a:solidFill>
                          <a:latin typeface="Arial" charset="0"/>
                          <a:ea typeface="ＭＳ Ｐゴシック" charset="-128"/>
                        </a:defRPr>
                      </a:lvl4pPr>
                      <a:lvl5pPr marL="2057400" indent="-228600">
                        <a:spcBef>
                          <a:spcPct val="20000"/>
                        </a:spcBef>
                        <a:defRPr>
                          <a:solidFill>
                            <a:schemeClr val="tx1"/>
                          </a:solidFill>
                          <a:latin typeface="Arial" charset="0"/>
                          <a:ea typeface="ＭＳ Ｐゴシック" charset="-128"/>
                        </a:defRPr>
                      </a:lvl5pPr>
                      <a:lvl6pPr marL="2514600" indent="-228600" eaLnBrk="0" fontAlgn="base" hangingPunct="0">
                        <a:spcBef>
                          <a:spcPct val="20000"/>
                        </a:spcBef>
                        <a:spcAft>
                          <a:spcPct val="0"/>
                        </a:spcAft>
                        <a:defRPr>
                          <a:solidFill>
                            <a:schemeClr val="tx1"/>
                          </a:solidFill>
                          <a:latin typeface="Arial" charset="0"/>
                          <a:ea typeface="ＭＳ Ｐゴシック" charset="-128"/>
                        </a:defRPr>
                      </a:lvl6pPr>
                      <a:lvl7pPr marL="2971800" indent="-228600" eaLnBrk="0" fontAlgn="base" hangingPunct="0">
                        <a:spcBef>
                          <a:spcPct val="20000"/>
                        </a:spcBef>
                        <a:spcAft>
                          <a:spcPct val="0"/>
                        </a:spcAft>
                        <a:defRPr>
                          <a:solidFill>
                            <a:schemeClr val="tx1"/>
                          </a:solidFill>
                          <a:latin typeface="Arial" charset="0"/>
                          <a:ea typeface="ＭＳ Ｐゴシック" charset="-128"/>
                        </a:defRPr>
                      </a:lvl7pPr>
                      <a:lvl8pPr marL="3429000" indent="-228600" eaLnBrk="0" fontAlgn="base" hangingPunct="0">
                        <a:spcBef>
                          <a:spcPct val="20000"/>
                        </a:spcBef>
                        <a:spcAft>
                          <a:spcPct val="0"/>
                        </a:spcAft>
                        <a:defRPr>
                          <a:solidFill>
                            <a:schemeClr val="tx1"/>
                          </a:solidFill>
                          <a:latin typeface="Arial" charset="0"/>
                          <a:ea typeface="ＭＳ Ｐゴシック" charset="-128"/>
                        </a:defRPr>
                      </a:lvl8pPr>
                      <a:lvl9pPr marL="3886200" indent="-228600" eaLnBrk="0" fontAlgn="base" hangingPunct="0">
                        <a:spcBef>
                          <a:spcPct val="20000"/>
                        </a:spcBef>
                        <a:spcAft>
                          <a:spcPct val="0"/>
                        </a:spcAft>
                        <a:defRPr>
                          <a:solidFill>
                            <a:schemeClr val="tx1"/>
                          </a:solidFill>
                          <a:latin typeface="Arial" charset="0"/>
                          <a:ea typeface="ＭＳ Ｐゴシック"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es-ES" sz="1600" b="0" i="0" u="none" strike="noStrike" cap="none" normalizeH="0" baseline="0">
                          <a:ln>
                            <a:noFill/>
                          </a:ln>
                          <a:solidFill>
                            <a:schemeClr val="tx1"/>
                          </a:solidFill>
                          <a:effectLst/>
                          <a:latin typeface="Arial" charset="0"/>
                          <a:ea typeface="ＭＳ Ｐゴシック" charset="-128"/>
                        </a:rPr>
                        <a:t>Expected benefits for BSC</a:t>
                      </a:r>
                    </a:p>
                  </a:txBody>
                  <a:tcPr marL="91429" marR="91429" marT="91403" marB="91403"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a:spcBef>
                          <a:spcPct val="20000"/>
                        </a:spcBef>
                        <a:defRPr sz="2800">
                          <a:solidFill>
                            <a:schemeClr val="tx1"/>
                          </a:solidFill>
                          <a:latin typeface="Arial" charset="0"/>
                          <a:ea typeface="ＭＳ Ｐゴシック" charset="-128"/>
                        </a:defRPr>
                      </a:lvl1pPr>
                      <a:lvl2pPr marL="381000" indent="-206375">
                        <a:spcBef>
                          <a:spcPct val="20000"/>
                        </a:spcBef>
                        <a:defRPr sz="2400">
                          <a:solidFill>
                            <a:schemeClr val="tx1"/>
                          </a:solidFill>
                          <a:latin typeface="Arial" charset="0"/>
                          <a:ea typeface="ＭＳ Ｐゴシック" charset="-128"/>
                        </a:defRPr>
                      </a:lvl2pPr>
                      <a:lvl3pPr marL="1143000" indent="-228600">
                        <a:spcBef>
                          <a:spcPct val="20000"/>
                        </a:spcBef>
                        <a:defRPr sz="2000">
                          <a:solidFill>
                            <a:schemeClr val="tx1"/>
                          </a:solidFill>
                          <a:latin typeface="Arial" charset="0"/>
                          <a:ea typeface="ＭＳ Ｐゴシック" charset="-128"/>
                        </a:defRPr>
                      </a:lvl3pPr>
                      <a:lvl4pPr marL="1600200" indent="-228600">
                        <a:spcBef>
                          <a:spcPct val="20000"/>
                        </a:spcBef>
                        <a:defRPr>
                          <a:solidFill>
                            <a:schemeClr val="tx1"/>
                          </a:solidFill>
                          <a:latin typeface="Arial" charset="0"/>
                          <a:ea typeface="ＭＳ Ｐゴシック" charset="-128"/>
                        </a:defRPr>
                      </a:lvl4pPr>
                      <a:lvl5pPr marL="2057400" indent="-228600">
                        <a:spcBef>
                          <a:spcPct val="20000"/>
                        </a:spcBef>
                        <a:defRPr>
                          <a:solidFill>
                            <a:schemeClr val="tx1"/>
                          </a:solidFill>
                          <a:latin typeface="Arial" charset="0"/>
                          <a:ea typeface="ＭＳ Ｐゴシック" charset="-128"/>
                        </a:defRPr>
                      </a:lvl5pPr>
                      <a:lvl6pPr marL="2514600" indent="-228600" eaLnBrk="0" fontAlgn="base" hangingPunct="0">
                        <a:spcBef>
                          <a:spcPct val="20000"/>
                        </a:spcBef>
                        <a:spcAft>
                          <a:spcPct val="0"/>
                        </a:spcAft>
                        <a:defRPr>
                          <a:solidFill>
                            <a:schemeClr val="tx1"/>
                          </a:solidFill>
                          <a:latin typeface="Arial" charset="0"/>
                          <a:ea typeface="ＭＳ Ｐゴシック" charset="-128"/>
                        </a:defRPr>
                      </a:lvl6pPr>
                      <a:lvl7pPr marL="2971800" indent="-228600" eaLnBrk="0" fontAlgn="base" hangingPunct="0">
                        <a:spcBef>
                          <a:spcPct val="20000"/>
                        </a:spcBef>
                        <a:spcAft>
                          <a:spcPct val="0"/>
                        </a:spcAft>
                        <a:defRPr>
                          <a:solidFill>
                            <a:schemeClr val="tx1"/>
                          </a:solidFill>
                          <a:latin typeface="Arial" charset="0"/>
                          <a:ea typeface="ＭＳ Ｐゴシック" charset="-128"/>
                        </a:defRPr>
                      </a:lvl7pPr>
                      <a:lvl8pPr marL="3429000" indent="-228600" eaLnBrk="0" fontAlgn="base" hangingPunct="0">
                        <a:spcBef>
                          <a:spcPct val="20000"/>
                        </a:spcBef>
                        <a:spcAft>
                          <a:spcPct val="0"/>
                        </a:spcAft>
                        <a:defRPr>
                          <a:solidFill>
                            <a:schemeClr val="tx1"/>
                          </a:solidFill>
                          <a:latin typeface="Arial" charset="0"/>
                          <a:ea typeface="ＭＳ Ｐゴシック" charset="-128"/>
                        </a:defRPr>
                      </a:lvl8pPr>
                      <a:lvl9pPr marL="3886200" indent="-228600" eaLnBrk="0" fontAlgn="base" hangingPunct="0">
                        <a:spcBef>
                          <a:spcPct val="20000"/>
                        </a:spcBef>
                        <a:spcAft>
                          <a:spcPct val="0"/>
                        </a:spcAft>
                        <a:defRPr>
                          <a:solidFill>
                            <a:schemeClr val="tx1"/>
                          </a:solidFill>
                          <a:latin typeface="Arial" charset="0"/>
                          <a:ea typeface="ＭＳ Ｐゴシック" charset="-128"/>
                        </a:defRPr>
                      </a:lvl9pPr>
                    </a:lstStyle>
                    <a:p>
                      <a:pPr marL="342900" marR="0" lvl="0" indent="-342900" algn="l" defTabSz="914400" rtl="0" eaLnBrk="1" fontAlgn="base" latinLnBrk="0" hangingPunct="1">
                        <a:lnSpc>
                          <a:spcPct val="100000"/>
                        </a:lnSpc>
                        <a:spcBef>
                          <a:spcPct val="0"/>
                        </a:spcBef>
                        <a:spcAft>
                          <a:spcPct val="0"/>
                        </a:spcAft>
                        <a:buClrTx/>
                        <a:buSzPct val="100000"/>
                        <a:buFont typeface="Arial" charset="0"/>
                        <a:buAutoNum type="arabicPeriod"/>
                        <a:tabLst/>
                      </a:pPr>
                      <a:r>
                        <a:rPr kumimoji="0" lang="en-GB" altLang="es-ES" sz="1600" b="0" i="0" u="none" strike="noStrike" cap="none" normalizeH="0" baseline="0" dirty="0">
                          <a:ln>
                            <a:noFill/>
                          </a:ln>
                          <a:solidFill>
                            <a:schemeClr val="tx1"/>
                          </a:solidFill>
                          <a:effectLst/>
                          <a:latin typeface="Arial" charset="0"/>
                          <a:ea typeface="ＭＳ Ｐゴシック" charset="-128"/>
                        </a:rPr>
                        <a:t>Science: positioning in </a:t>
                      </a:r>
                      <a:r>
                        <a:rPr kumimoji="0" lang="en-GB" altLang="es-ES" sz="1600" b="0" i="0" u="none" strike="noStrike" cap="none" normalizeH="0" baseline="0" dirty="0" smtClean="0">
                          <a:ln>
                            <a:noFill/>
                          </a:ln>
                          <a:solidFill>
                            <a:schemeClr val="tx1"/>
                          </a:solidFill>
                          <a:effectLst/>
                          <a:latin typeface="Arial" charset="0"/>
                          <a:ea typeface="ＭＳ Ｐゴシック" charset="-128"/>
                        </a:rPr>
                        <a:t>a re-emerging </a:t>
                      </a:r>
                      <a:r>
                        <a:rPr kumimoji="0" lang="en-GB" altLang="es-ES" sz="1600" b="0" i="0" u="none" strike="noStrike" cap="none" normalizeH="0" baseline="0" dirty="0">
                          <a:ln>
                            <a:noFill/>
                          </a:ln>
                          <a:solidFill>
                            <a:schemeClr val="tx1"/>
                          </a:solidFill>
                          <a:effectLst/>
                          <a:latin typeface="Arial" charset="0"/>
                          <a:ea typeface="ＭＳ Ｐゴシック" charset="-128"/>
                        </a:rPr>
                        <a:t>area, </a:t>
                      </a:r>
                      <a:r>
                        <a:rPr kumimoji="0" lang="en-GB" altLang="es-ES" sz="1600" b="0" i="0" u="none" strike="noStrike" cap="none" normalizeH="0" baseline="0" dirty="0" smtClean="0">
                          <a:ln>
                            <a:noFill/>
                          </a:ln>
                          <a:solidFill>
                            <a:schemeClr val="tx1"/>
                          </a:solidFill>
                          <a:effectLst/>
                          <a:latin typeface="Arial" charset="0"/>
                          <a:ea typeface="ＭＳ Ｐゴシック" charset="-128"/>
                        </a:rPr>
                        <a:t>capitalising on a strong </a:t>
                      </a:r>
                      <a:r>
                        <a:rPr kumimoji="0" lang="en-GB" altLang="es-ES" sz="1600" b="0" i="0" u="none" strike="noStrike" cap="none" normalizeH="0" baseline="0" dirty="0">
                          <a:ln>
                            <a:noFill/>
                          </a:ln>
                          <a:solidFill>
                            <a:schemeClr val="tx1"/>
                          </a:solidFill>
                          <a:effectLst/>
                          <a:latin typeface="Arial" charset="0"/>
                          <a:ea typeface="ＭＳ Ｐゴシック" charset="-128"/>
                        </a:rPr>
                        <a:t>inter-departmental collaboration</a:t>
                      </a:r>
                      <a:r>
                        <a:rPr kumimoji="0" lang="en-GB" altLang="es-ES" sz="1600" b="0" i="0" u="none" strike="noStrike" cap="none" normalizeH="0" baseline="0" dirty="0" smtClean="0">
                          <a:ln>
                            <a:noFill/>
                          </a:ln>
                          <a:solidFill>
                            <a:schemeClr val="tx1"/>
                          </a:solidFill>
                          <a:effectLst/>
                          <a:latin typeface="Arial" charset="0"/>
                          <a:ea typeface="ＭＳ Ｐゴシック" charset="-128"/>
                        </a:rPr>
                        <a:t>.</a:t>
                      </a:r>
                      <a:endParaRPr kumimoji="0" lang="en-GB" altLang="es-ES" sz="1600" b="0" i="0" u="none" strike="noStrike" cap="none" normalizeH="0" baseline="0" dirty="0">
                        <a:ln>
                          <a:noFill/>
                        </a:ln>
                        <a:solidFill>
                          <a:schemeClr val="tx1"/>
                        </a:solidFill>
                        <a:effectLst/>
                        <a:latin typeface="Arial" charset="0"/>
                        <a:ea typeface="ＭＳ Ｐゴシック" charset="-128"/>
                      </a:endParaRPr>
                    </a:p>
                    <a:p>
                      <a:pPr marL="342900" marR="0" lvl="0" indent="-342900" algn="l" defTabSz="914400" rtl="0" eaLnBrk="1" fontAlgn="base" latinLnBrk="0" hangingPunct="1">
                        <a:lnSpc>
                          <a:spcPct val="100000"/>
                        </a:lnSpc>
                        <a:spcBef>
                          <a:spcPct val="0"/>
                        </a:spcBef>
                        <a:spcAft>
                          <a:spcPct val="0"/>
                        </a:spcAft>
                        <a:buClrTx/>
                        <a:buSzPct val="100000"/>
                        <a:buFont typeface="Arial" charset="0"/>
                        <a:buAutoNum type="arabicPeriod"/>
                        <a:tabLst/>
                      </a:pPr>
                      <a:r>
                        <a:rPr kumimoji="0" lang="en-GB" altLang="es-ES" sz="1600" b="0" i="0" u="none" strike="noStrike" cap="none" normalizeH="0" baseline="0" dirty="0">
                          <a:ln>
                            <a:noFill/>
                          </a:ln>
                          <a:solidFill>
                            <a:schemeClr val="tx1"/>
                          </a:solidFill>
                          <a:effectLst/>
                          <a:latin typeface="Arial" charset="0"/>
                          <a:ea typeface="ＭＳ Ｐゴシック" charset="-128"/>
                        </a:rPr>
                        <a:t>Outreach: </a:t>
                      </a:r>
                      <a:r>
                        <a:rPr kumimoji="0" lang="en-GB" altLang="es-ES" sz="1600" b="0" i="0" u="none" strike="noStrike" cap="none" normalizeH="0" baseline="0" dirty="0" smtClean="0">
                          <a:ln>
                            <a:noFill/>
                          </a:ln>
                          <a:solidFill>
                            <a:schemeClr val="tx1"/>
                          </a:solidFill>
                          <a:effectLst/>
                          <a:latin typeface="Arial" charset="0"/>
                          <a:ea typeface="ＭＳ Ｐゴシック" charset="-128"/>
                        </a:rPr>
                        <a:t>design of products </a:t>
                      </a:r>
                      <a:r>
                        <a:rPr kumimoji="0" lang="en-GB" altLang="es-ES" sz="1600" b="0" i="0" u="none" strike="noStrike" cap="none" normalizeH="0" baseline="0" dirty="0">
                          <a:ln>
                            <a:noFill/>
                          </a:ln>
                          <a:solidFill>
                            <a:schemeClr val="tx1"/>
                          </a:solidFill>
                          <a:effectLst/>
                          <a:latin typeface="Arial" charset="0"/>
                          <a:ea typeface="ＭＳ Ｐゴシック" charset="-128"/>
                        </a:rPr>
                        <a:t>with high social and media </a:t>
                      </a:r>
                      <a:r>
                        <a:rPr kumimoji="0" lang="en-GB" altLang="es-ES" sz="1600" b="0" i="0" u="none" strike="noStrike" cap="none" normalizeH="0" baseline="0" dirty="0" smtClean="0">
                          <a:ln>
                            <a:noFill/>
                          </a:ln>
                          <a:solidFill>
                            <a:schemeClr val="tx1"/>
                          </a:solidFill>
                          <a:effectLst/>
                          <a:latin typeface="Arial" charset="0"/>
                          <a:ea typeface="ＭＳ Ｐゴシック" charset="-128"/>
                        </a:rPr>
                        <a:t>impacts, opportunity for popular involvement (</a:t>
                      </a:r>
                      <a:r>
                        <a:rPr kumimoji="0" lang="en-GB" altLang="es-ES" sz="1600" b="0" i="0" u="none" strike="noStrike" cap="none" normalizeH="0" baseline="0" dirty="0">
                          <a:ln>
                            <a:noFill/>
                          </a:ln>
                          <a:solidFill>
                            <a:schemeClr val="tx1"/>
                          </a:solidFill>
                          <a:effectLst/>
                          <a:latin typeface="Arial" charset="0"/>
                          <a:ea typeface="ＭＳ Ｐゴシック" charset="-128"/>
                        </a:rPr>
                        <a:t>e.g. a </a:t>
                      </a:r>
                      <a:r>
                        <a:rPr kumimoji="0" lang="en-US" altLang="es-ES" sz="1600" b="0" i="0" u="none" strike="noStrike" cap="none" normalizeH="0" baseline="0" dirty="0">
                          <a:ln>
                            <a:noFill/>
                          </a:ln>
                          <a:solidFill>
                            <a:schemeClr val="tx1"/>
                          </a:solidFill>
                          <a:effectLst/>
                          <a:latin typeface="Arial" charset="0"/>
                          <a:ea typeface="ＭＳ Ｐゴシック" charset="-128"/>
                        </a:rPr>
                        <a:t>measurement campaign using air quality sensors involving BSC staff, UPC students, etc. is planned</a:t>
                      </a:r>
                      <a:r>
                        <a:rPr kumimoji="0" lang="en-US" altLang="es-ES" sz="1600" b="0" i="0" u="none" strike="noStrike" cap="none" normalizeH="0" baseline="0" dirty="0" smtClean="0">
                          <a:ln>
                            <a:noFill/>
                          </a:ln>
                          <a:solidFill>
                            <a:schemeClr val="tx1"/>
                          </a:solidFill>
                          <a:effectLst/>
                          <a:latin typeface="Arial" charset="0"/>
                          <a:ea typeface="ＭＳ Ｐゴシック" charset="-128"/>
                        </a:rPr>
                        <a:t>) and for gaining social visibility.</a:t>
                      </a:r>
                      <a:endParaRPr kumimoji="0" lang="en-GB" altLang="es-ES" sz="1600" b="0" i="0" u="none" strike="noStrike" cap="none" normalizeH="0" baseline="0" dirty="0">
                        <a:ln>
                          <a:noFill/>
                        </a:ln>
                        <a:solidFill>
                          <a:schemeClr val="tx1"/>
                        </a:solidFill>
                        <a:effectLst/>
                        <a:latin typeface="Arial" charset="0"/>
                        <a:ea typeface="ＭＳ Ｐゴシック" charset="-128"/>
                      </a:endParaRPr>
                    </a:p>
                  </a:txBody>
                  <a:tcPr marL="91429" marR="91429" marT="91403" marB="91403"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401993">
                <a:tc>
                  <a:txBody>
                    <a:bodyPr/>
                    <a:lstStyle>
                      <a:lvl1pPr>
                        <a:spcBef>
                          <a:spcPct val="20000"/>
                        </a:spcBef>
                        <a:defRPr sz="2800">
                          <a:solidFill>
                            <a:schemeClr val="tx1"/>
                          </a:solidFill>
                          <a:latin typeface="Arial" charset="0"/>
                          <a:ea typeface="ＭＳ Ｐゴシック" charset="-128"/>
                        </a:defRPr>
                      </a:lvl1pPr>
                      <a:lvl2pPr marL="742950" indent="-285750">
                        <a:spcBef>
                          <a:spcPct val="20000"/>
                        </a:spcBef>
                        <a:defRPr sz="2400">
                          <a:solidFill>
                            <a:schemeClr val="tx1"/>
                          </a:solidFill>
                          <a:latin typeface="Arial" charset="0"/>
                          <a:ea typeface="ＭＳ Ｐゴシック" charset="-128"/>
                        </a:defRPr>
                      </a:lvl2pPr>
                      <a:lvl3pPr marL="1143000" indent="-228600">
                        <a:spcBef>
                          <a:spcPct val="20000"/>
                        </a:spcBef>
                        <a:defRPr sz="2000">
                          <a:solidFill>
                            <a:schemeClr val="tx1"/>
                          </a:solidFill>
                          <a:latin typeface="Arial" charset="0"/>
                          <a:ea typeface="ＭＳ Ｐゴシック" charset="-128"/>
                        </a:defRPr>
                      </a:lvl3pPr>
                      <a:lvl4pPr marL="1600200" indent="-228600">
                        <a:spcBef>
                          <a:spcPct val="20000"/>
                        </a:spcBef>
                        <a:defRPr>
                          <a:solidFill>
                            <a:schemeClr val="tx1"/>
                          </a:solidFill>
                          <a:latin typeface="Arial" charset="0"/>
                          <a:ea typeface="ＭＳ Ｐゴシック" charset="-128"/>
                        </a:defRPr>
                      </a:lvl4pPr>
                      <a:lvl5pPr marL="2057400" indent="-228600">
                        <a:spcBef>
                          <a:spcPct val="20000"/>
                        </a:spcBef>
                        <a:defRPr>
                          <a:solidFill>
                            <a:schemeClr val="tx1"/>
                          </a:solidFill>
                          <a:latin typeface="Arial" charset="0"/>
                          <a:ea typeface="ＭＳ Ｐゴシック" charset="-128"/>
                        </a:defRPr>
                      </a:lvl5pPr>
                      <a:lvl6pPr marL="2514600" indent="-228600" eaLnBrk="0" fontAlgn="base" hangingPunct="0">
                        <a:spcBef>
                          <a:spcPct val="20000"/>
                        </a:spcBef>
                        <a:spcAft>
                          <a:spcPct val="0"/>
                        </a:spcAft>
                        <a:defRPr>
                          <a:solidFill>
                            <a:schemeClr val="tx1"/>
                          </a:solidFill>
                          <a:latin typeface="Arial" charset="0"/>
                          <a:ea typeface="ＭＳ Ｐゴシック" charset="-128"/>
                        </a:defRPr>
                      </a:lvl6pPr>
                      <a:lvl7pPr marL="2971800" indent="-228600" eaLnBrk="0" fontAlgn="base" hangingPunct="0">
                        <a:spcBef>
                          <a:spcPct val="20000"/>
                        </a:spcBef>
                        <a:spcAft>
                          <a:spcPct val="0"/>
                        </a:spcAft>
                        <a:defRPr>
                          <a:solidFill>
                            <a:schemeClr val="tx1"/>
                          </a:solidFill>
                          <a:latin typeface="Arial" charset="0"/>
                          <a:ea typeface="ＭＳ Ｐゴシック" charset="-128"/>
                        </a:defRPr>
                      </a:lvl7pPr>
                      <a:lvl8pPr marL="3429000" indent="-228600" eaLnBrk="0" fontAlgn="base" hangingPunct="0">
                        <a:spcBef>
                          <a:spcPct val="20000"/>
                        </a:spcBef>
                        <a:spcAft>
                          <a:spcPct val="0"/>
                        </a:spcAft>
                        <a:defRPr>
                          <a:solidFill>
                            <a:schemeClr val="tx1"/>
                          </a:solidFill>
                          <a:latin typeface="Arial" charset="0"/>
                          <a:ea typeface="ＭＳ Ｐゴシック" charset="-128"/>
                        </a:defRPr>
                      </a:lvl8pPr>
                      <a:lvl9pPr marL="3886200" indent="-228600" eaLnBrk="0" fontAlgn="base" hangingPunct="0">
                        <a:spcBef>
                          <a:spcPct val="20000"/>
                        </a:spcBef>
                        <a:spcAft>
                          <a:spcPct val="0"/>
                        </a:spcAft>
                        <a:defRPr>
                          <a:solidFill>
                            <a:schemeClr val="tx1"/>
                          </a:solidFill>
                          <a:latin typeface="Arial" charset="0"/>
                          <a:ea typeface="ＭＳ Ｐゴシック"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es-ES" sz="1600" b="0" i="0" u="none" strike="noStrike" cap="none" normalizeH="0" baseline="0" dirty="0" smtClean="0">
                          <a:ln>
                            <a:noFill/>
                          </a:ln>
                          <a:solidFill>
                            <a:schemeClr val="tx1"/>
                          </a:solidFill>
                          <a:effectLst/>
                          <a:latin typeface="Arial" charset="0"/>
                          <a:ea typeface="ＭＳ Ｐゴシック" charset="-128"/>
                        </a:rPr>
                        <a:t>Stakeholders (a selection)</a:t>
                      </a:r>
                      <a:endParaRPr kumimoji="0" lang="en-GB" altLang="es-ES" sz="1600" b="0" i="0" u="none" strike="noStrike" cap="none" normalizeH="0" baseline="0" dirty="0">
                        <a:ln>
                          <a:noFill/>
                        </a:ln>
                        <a:solidFill>
                          <a:schemeClr val="tx1"/>
                        </a:solidFill>
                        <a:effectLst/>
                        <a:latin typeface="Arial" charset="0"/>
                        <a:ea typeface="ＭＳ Ｐゴシック" charset="-128"/>
                      </a:endParaRPr>
                    </a:p>
                  </a:txBody>
                  <a:tcPr marL="91429" marR="91429" marT="91403" marB="91403"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a:spcBef>
                          <a:spcPct val="20000"/>
                        </a:spcBef>
                        <a:defRPr sz="2800">
                          <a:solidFill>
                            <a:schemeClr val="tx1"/>
                          </a:solidFill>
                          <a:latin typeface="Arial" charset="0"/>
                          <a:ea typeface="ＭＳ Ｐゴシック" charset="-128"/>
                        </a:defRPr>
                      </a:lvl1pPr>
                      <a:lvl2pPr marL="742950" indent="-285750">
                        <a:spcBef>
                          <a:spcPct val="20000"/>
                        </a:spcBef>
                        <a:defRPr sz="2400">
                          <a:solidFill>
                            <a:schemeClr val="tx1"/>
                          </a:solidFill>
                          <a:latin typeface="Arial" charset="0"/>
                          <a:ea typeface="ＭＳ Ｐゴシック" charset="-128"/>
                        </a:defRPr>
                      </a:lvl2pPr>
                      <a:lvl3pPr marL="1143000" indent="-228600">
                        <a:spcBef>
                          <a:spcPct val="20000"/>
                        </a:spcBef>
                        <a:defRPr sz="2000">
                          <a:solidFill>
                            <a:schemeClr val="tx1"/>
                          </a:solidFill>
                          <a:latin typeface="Arial" charset="0"/>
                          <a:ea typeface="ＭＳ Ｐゴシック" charset="-128"/>
                        </a:defRPr>
                      </a:lvl3pPr>
                      <a:lvl4pPr marL="1600200" indent="-228600">
                        <a:spcBef>
                          <a:spcPct val="20000"/>
                        </a:spcBef>
                        <a:defRPr>
                          <a:solidFill>
                            <a:schemeClr val="tx1"/>
                          </a:solidFill>
                          <a:latin typeface="Arial" charset="0"/>
                          <a:ea typeface="ＭＳ Ｐゴシック" charset="-128"/>
                        </a:defRPr>
                      </a:lvl4pPr>
                      <a:lvl5pPr marL="2057400" indent="-228600">
                        <a:spcBef>
                          <a:spcPct val="20000"/>
                        </a:spcBef>
                        <a:defRPr>
                          <a:solidFill>
                            <a:schemeClr val="tx1"/>
                          </a:solidFill>
                          <a:latin typeface="Arial" charset="0"/>
                          <a:ea typeface="ＭＳ Ｐゴシック" charset="-128"/>
                        </a:defRPr>
                      </a:lvl5pPr>
                      <a:lvl6pPr marL="2514600" indent="-228600" eaLnBrk="0" fontAlgn="base" hangingPunct="0">
                        <a:spcBef>
                          <a:spcPct val="20000"/>
                        </a:spcBef>
                        <a:spcAft>
                          <a:spcPct val="0"/>
                        </a:spcAft>
                        <a:defRPr>
                          <a:solidFill>
                            <a:schemeClr val="tx1"/>
                          </a:solidFill>
                          <a:latin typeface="Arial" charset="0"/>
                          <a:ea typeface="ＭＳ Ｐゴシック" charset="-128"/>
                        </a:defRPr>
                      </a:lvl6pPr>
                      <a:lvl7pPr marL="2971800" indent="-228600" eaLnBrk="0" fontAlgn="base" hangingPunct="0">
                        <a:spcBef>
                          <a:spcPct val="20000"/>
                        </a:spcBef>
                        <a:spcAft>
                          <a:spcPct val="0"/>
                        </a:spcAft>
                        <a:defRPr>
                          <a:solidFill>
                            <a:schemeClr val="tx1"/>
                          </a:solidFill>
                          <a:latin typeface="Arial" charset="0"/>
                          <a:ea typeface="ＭＳ Ｐゴシック" charset="-128"/>
                        </a:defRPr>
                      </a:lvl7pPr>
                      <a:lvl8pPr marL="3429000" indent="-228600" eaLnBrk="0" fontAlgn="base" hangingPunct="0">
                        <a:spcBef>
                          <a:spcPct val="20000"/>
                        </a:spcBef>
                        <a:spcAft>
                          <a:spcPct val="0"/>
                        </a:spcAft>
                        <a:defRPr>
                          <a:solidFill>
                            <a:schemeClr val="tx1"/>
                          </a:solidFill>
                          <a:latin typeface="Arial" charset="0"/>
                          <a:ea typeface="ＭＳ Ｐゴシック" charset="-128"/>
                        </a:defRPr>
                      </a:lvl8pPr>
                      <a:lvl9pPr marL="3886200" indent="-228600" eaLnBrk="0" fontAlgn="base" hangingPunct="0">
                        <a:spcBef>
                          <a:spcPct val="20000"/>
                        </a:spcBef>
                        <a:spcAft>
                          <a:spcPct val="0"/>
                        </a:spcAft>
                        <a:defRPr>
                          <a:solidFill>
                            <a:schemeClr val="tx1"/>
                          </a:solidFill>
                          <a:latin typeface="Arial" charset="0"/>
                          <a:ea typeface="ＭＳ Ｐゴシック" charset="-128"/>
                        </a:defRPr>
                      </a:lvl9pPr>
                    </a:lstStyle>
                    <a:p>
                      <a:pPr marL="342900" marR="0" lvl="0" indent="-342900" algn="l" defTabSz="914400" rtl="0" eaLnBrk="1" fontAlgn="base" latinLnBrk="0" hangingPunct="1">
                        <a:lnSpc>
                          <a:spcPct val="100000"/>
                        </a:lnSpc>
                        <a:spcBef>
                          <a:spcPct val="0"/>
                        </a:spcBef>
                        <a:spcAft>
                          <a:spcPct val="0"/>
                        </a:spcAft>
                        <a:buClrTx/>
                        <a:buSzPct val="100000"/>
                        <a:buFont typeface="Arial" charset="0"/>
                        <a:buAutoNum type="arabicPeriod"/>
                        <a:tabLst/>
                      </a:pPr>
                      <a:r>
                        <a:rPr kumimoji="0" lang="en-GB" altLang="es-ES" sz="1600" b="0" i="0" u="none" strike="noStrike" cap="none" normalizeH="0" baseline="0" dirty="0">
                          <a:ln>
                            <a:noFill/>
                          </a:ln>
                          <a:solidFill>
                            <a:schemeClr val="tx1"/>
                          </a:solidFill>
                          <a:effectLst/>
                          <a:latin typeface="Arial" charset="0"/>
                          <a:ea typeface="ＭＳ Ｐゴシック" charset="-128"/>
                        </a:rPr>
                        <a:t>Public administration: Barcelona city council, </a:t>
                      </a:r>
                      <a:r>
                        <a:rPr kumimoji="0" lang="en-GB" altLang="es-ES" sz="1600" b="0" i="0" u="none" strike="noStrike" cap="none" normalizeH="0" baseline="0" dirty="0" err="1">
                          <a:ln>
                            <a:noFill/>
                          </a:ln>
                          <a:solidFill>
                            <a:schemeClr val="tx1"/>
                          </a:solidFill>
                          <a:effectLst/>
                          <a:latin typeface="Arial" charset="0"/>
                          <a:ea typeface="ＭＳ Ｐゴシック" charset="-128"/>
                        </a:rPr>
                        <a:t>Generalitat</a:t>
                      </a:r>
                      <a:r>
                        <a:rPr kumimoji="0" lang="en-GB" altLang="es-ES" sz="1600" b="0" i="0" u="none" strike="noStrike" cap="none" normalizeH="0" baseline="0" dirty="0">
                          <a:ln>
                            <a:noFill/>
                          </a:ln>
                          <a:solidFill>
                            <a:schemeClr val="tx1"/>
                          </a:solidFill>
                          <a:effectLst/>
                          <a:latin typeface="Arial" charset="0"/>
                          <a:ea typeface="ＭＳ Ｐゴシック" charset="-128"/>
                        </a:rPr>
                        <a:t>.</a:t>
                      </a:r>
                    </a:p>
                    <a:p>
                      <a:pPr marL="342900" marR="0" lvl="0" indent="-342900" algn="l" defTabSz="914400" rtl="0" eaLnBrk="1" fontAlgn="base" latinLnBrk="0" hangingPunct="1">
                        <a:lnSpc>
                          <a:spcPct val="100000"/>
                        </a:lnSpc>
                        <a:spcBef>
                          <a:spcPct val="0"/>
                        </a:spcBef>
                        <a:spcAft>
                          <a:spcPct val="0"/>
                        </a:spcAft>
                        <a:buClrTx/>
                        <a:buSzPct val="100000"/>
                        <a:buFont typeface="Arial" charset="0"/>
                        <a:buAutoNum type="arabicPeriod"/>
                        <a:tabLst/>
                      </a:pPr>
                      <a:r>
                        <a:rPr kumimoji="0" lang="en-GB" altLang="es-ES" sz="1600" b="0" i="0" u="none" strike="noStrike" cap="none" normalizeH="0" baseline="0" dirty="0">
                          <a:ln>
                            <a:noFill/>
                          </a:ln>
                          <a:solidFill>
                            <a:schemeClr val="tx1"/>
                          </a:solidFill>
                          <a:effectLst/>
                          <a:latin typeface="Arial" charset="0"/>
                          <a:ea typeface="ＭＳ Ｐゴシック" charset="-128"/>
                        </a:rPr>
                        <a:t>Research health </a:t>
                      </a:r>
                      <a:r>
                        <a:rPr kumimoji="0" lang="en-GB" altLang="es-ES" sz="1600" b="0" i="0" u="none" strike="noStrike" cap="none" normalizeH="0" baseline="0" dirty="0" smtClean="0">
                          <a:ln>
                            <a:noFill/>
                          </a:ln>
                          <a:solidFill>
                            <a:schemeClr val="tx1"/>
                          </a:solidFill>
                          <a:effectLst/>
                          <a:latin typeface="Arial" charset="0"/>
                          <a:ea typeface="ＭＳ Ｐゴシック" charset="-128"/>
                        </a:rPr>
                        <a:t>centres: </a:t>
                      </a:r>
                      <a:r>
                        <a:rPr kumimoji="0" lang="en-GB" altLang="es-ES" sz="1600" b="0" i="0" u="none" strike="noStrike" cap="none" normalizeH="0" baseline="0" dirty="0">
                          <a:ln>
                            <a:noFill/>
                          </a:ln>
                          <a:solidFill>
                            <a:schemeClr val="tx1"/>
                          </a:solidFill>
                          <a:effectLst/>
                          <a:latin typeface="Arial" charset="0"/>
                          <a:ea typeface="ＭＳ Ｐゴシック" charset="-128"/>
                        </a:rPr>
                        <a:t>CREAL, </a:t>
                      </a:r>
                      <a:r>
                        <a:rPr kumimoji="0" lang="en-GB" altLang="es-ES" sz="1600" b="0" i="0" u="none" strike="noStrike" cap="none" normalizeH="0" baseline="0" dirty="0" smtClean="0">
                          <a:ln>
                            <a:noFill/>
                          </a:ln>
                          <a:solidFill>
                            <a:schemeClr val="tx1"/>
                          </a:solidFill>
                          <a:effectLst/>
                          <a:latin typeface="Arial" charset="0"/>
                          <a:ea typeface="ＭＳ Ｐゴシック" charset="-128"/>
                        </a:rPr>
                        <a:t>ISCIII</a:t>
                      </a:r>
                    </a:p>
                    <a:p>
                      <a:pPr marL="342900" marR="0" lvl="0" indent="-342900" algn="l" defTabSz="914400" rtl="0" eaLnBrk="1" fontAlgn="base" latinLnBrk="0" hangingPunct="1">
                        <a:lnSpc>
                          <a:spcPct val="100000"/>
                        </a:lnSpc>
                        <a:spcBef>
                          <a:spcPct val="0"/>
                        </a:spcBef>
                        <a:spcAft>
                          <a:spcPct val="0"/>
                        </a:spcAft>
                        <a:buClrTx/>
                        <a:buSzPct val="100000"/>
                        <a:buFont typeface="Arial" charset="0"/>
                        <a:buAutoNum type="arabicPeriod"/>
                        <a:tabLst/>
                      </a:pPr>
                      <a:r>
                        <a:rPr kumimoji="0" lang="en-GB" altLang="es-ES" sz="1600" b="0" i="0" u="none" strike="noStrike" cap="none" normalizeH="0" baseline="0" dirty="0" smtClean="0">
                          <a:ln>
                            <a:noFill/>
                          </a:ln>
                          <a:solidFill>
                            <a:schemeClr val="tx1"/>
                          </a:solidFill>
                          <a:effectLst/>
                          <a:latin typeface="Arial" charset="0"/>
                          <a:ea typeface="ＭＳ Ｐゴシック" charset="-128"/>
                        </a:rPr>
                        <a:t>Telecommunication companies: CELNEX (</a:t>
                      </a:r>
                      <a:r>
                        <a:rPr kumimoji="0" lang="en-GB" altLang="es-ES" sz="1600" b="0" i="0" u="none" strike="noStrike" cap="none" normalizeH="0" baseline="0" dirty="0" err="1" smtClean="0">
                          <a:ln>
                            <a:noFill/>
                          </a:ln>
                          <a:solidFill>
                            <a:schemeClr val="tx1"/>
                          </a:solidFill>
                          <a:effectLst/>
                          <a:latin typeface="Arial" charset="0"/>
                          <a:ea typeface="ＭＳ Ｐゴシック" charset="-128"/>
                        </a:rPr>
                        <a:t>Abertis</a:t>
                      </a:r>
                      <a:r>
                        <a:rPr kumimoji="0" lang="en-GB" altLang="es-ES" sz="1600" b="0" i="0" u="none" strike="noStrike" cap="none" normalizeH="0" baseline="0" dirty="0" smtClean="0">
                          <a:ln>
                            <a:noFill/>
                          </a:ln>
                          <a:solidFill>
                            <a:schemeClr val="tx1"/>
                          </a:solidFill>
                          <a:effectLst/>
                          <a:latin typeface="Arial" charset="0"/>
                          <a:ea typeface="ＭＳ Ｐゴシック" charset="-128"/>
                        </a:rPr>
                        <a:t>)</a:t>
                      </a:r>
                      <a:endParaRPr kumimoji="0" lang="en-GB" altLang="es-ES" sz="1600" b="0" i="0" u="none" strike="noStrike" cap="none" normalizeH="0" baseline="0" dirty="0">
                        <a:ln>
                          <a:noFill/>
                        </a:ln>
                        <a:solidFill>
                          <a:schemeClr val="tx1"/>
                        </a:solidFill>
                        <a:effectLst/>
                        <a:latin typeface="Arial" charset="0"/>
                        <a:ea typeface="ＭＳ Ｐゴシック" charset="-128"/>
                      </a:endParaRPr>
                    </a:p>
                    <a:p>
                      <a:pPr marL="342900" marR="0" lvl="0" indent="-342900" algn="l" defTabSz="914400" rtl="0" eaLnBrk="1" fontAlgn="base" latinLnBrk="0" hangingPunct="1">
                        <a:lnSpc>
                          <a:spcPct val="100000"/>
                        </a:lnSpc>
                        <a:spcBef>
                          <a:spcPct val="0"/>
                        </a:spcBef>
                        <a:spcAft>
                          <a:spcPct val="0"/>
                        </a:spcAft>
                        <a:buClrTx/>
                        <a:buSzPct val="100000"/>
                        <a:buFont typeface="Arial" charset="0"/>
                        <a:buAutoNum type="arabicPeriod"/>
                        <a:tabLst/>
                      </a:pPr>
                      <a:r>
                        <a:rPr kumimoji="0" lang="en-GB" altLang="es-ES" sz="1600" b="0" i="0" u="none" strike="noStrike" cap="none" normalizeH="0" baseline="0" dirty="0">
                          <a:ln>
                            <a:noFill/>
                          </a:ln>
                          <a:solidFill>
                            <a:schemeClr val="tx1"/>
                          </a:solidFill>
                          <a:effectLst/>
                          <a:latin typeface="Arial" charset="0"/>
                          <a:ea typeface="ＭＳ Ｐゴシック" charset="-128"/>
                        </a:rPr>
                        <a:t>Mobility managers: Barcelona city council, TMB, RACC</a:t>
                      </a:r>
                    </a:p>
                    <a:p>
                      <a:pPr marL="342900" marR="0" lvl="0" indent="-342900" algn="l" defTabSz="914400" rtl="0" eaLnBrk="1" fontAlgn="base" latinLnBrk="0" hangingPunct="1">
                        <a:lnSpc>
                          <a:spcPct val="100000"/>
                        </a:lnSpc>
                        <a:spcBef>
                          <a:spcPct val="0"/>
                        </a:spcBef>
                        <a:spcAft>
                          <a:spcPct val="0"/>
                        </a:spcAft>
                        <a:buClrTx/>
                        <a:buSzPct val="100000"/>
                        <a:buFont typeface="Arial" charset="0"/>
                        <a:buAutoNum type="arabicPeriod"/>
                        <a:tabLst/>
                      </a:pPr>
                      <a:r>
                        <a:rPr kumimoji="0" lang="en-GB" altLang="es-ES" sz="1600" b="0" i="0" u="none" strike="noStrike" cap="none" normalizeH="0" baseline="0" dirty="0">
                          <a:ln>
                            <a:noFill/>
                          </a:ln>
                          <a:solidFill>
                            <a:schemeClr val="tx1"/>
                          </a:solidFill>
                          <a:effectLst/>
                          <a:latin typeface="Arial" charset="0"/>
                          <a:ea typeface="ＭＳ Ｐゴシック" charset="-128"/>
                        </a:rPr>
                        <a:t>Urban ecology and sustainable development: ICTA</a:t>
                      </a:r>
                    </a:p>
                  </a:txBody>
                  <a:tcPr marL="91429" marR="91429" marT="91403" marB="91403"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158508">
                <a:tc>
                  <a:txBody>
                    <a:bodyPr/>
                    <a:lstStyle>
                      <a:lvl1pPr>
                        <a:spcBef>
                          <a:spcPct val="20000"/>
                        </a:spcBef>
                        <a:defRPr sz="2800">
                          <a:solidFill>
                            <a:schemeClr val="tx1"/>
                          </a:solidFill>
                          <a:latin typeface="Arial" charset="0"/>
                          <a:ea typeface="ＭＳ Ｐゴシック" charset="-128"/>
                        </a:defRPr>
                      </a:lvl1pPr>
                      <a:lvl2pPr marL="742950" indent="-285750">
                        <a:spcBef>
                          <a:spcPct val="20000"/>
                        </a:spcBef>
                        <a:defRPr sz="2400">
                          <a:solidFill>
                            <a:schemeClr val="tx1"/>
                          </a:solidFill>
                          <a:latin typeface="Arial" charset="0"/>
                          <a:ea typeface="ＭＳ Ｐゴシック" charset="-128"/>
                        </a:defRPr>
                      </a:lvl2pPr>
                      <a:lvl3pPr marL="1143000" indent="-228600">
                        <a:spcBef>
                          <a:spcPct val="20000"/>
                        </a:spcBef>
                        <a:defRPr sz="2000">
                          <a:solidFill>
                            <a:schemeClr val="tx1"/>
                          </a:solidFill>
                          <a:latin typeface="Arial" charset="0"/>
                          <a:ea typeface="ＭＳ Ｐゴシック" charset="-128"/>
                        </a:defRPr>
                      </a:lvl3pPr>
                      <a:lvl4pPr marL="1600200" indent="-228600">
                        <a:spcBef>
                          <a:spcPct val="20000"/>
                        </a:spcBef>
                        <a:defRPr>
                          <a:solidFill>
                            <a:schemeClr val="tx1"/>
                          </a:solidFill>
                          <a:latin typeface="Arial" charset="0"/>
                          <a:ea typeface="ＭＳ Ｐゴシック" charset="-128"/>
                        </a:defRPr>
                      </a:lvl4pPr>
                      <a:lvl5pPr marL="2057400" indent="-228600">
                        <a:spcBef>
                          <a:spcPct val="20000"/>
                        </a:spcBef>
                        <a:defRPr>
                          <a:solidFill>
                            <a:schemeClr val="tx1"/>
                          </a:solidFill>
                          <a:latin typeface="Arial" charset="0"/>
                          <a:ea typeface="ＭＳ Ｐゴシック" charset="-128"/>
                        </a:defRPr>
                      </a:lvl5pPr>
                      <a:lvl6pPr marL="2514600" indent="-228600" eaLnBrk="0" fontAlgn="base" hangingPunct="0">
                        <a:spcBef>
                          <a:spcPct val="20000"/>
                        </a:spcBef>
                        <a:spcAft>
                          <a:spcPct val="0"/>
                        </a:spcAft>
                        <a:defRPr>
                          <a:solidFill>
                            <a:schemeClr val="tx1"/>
                          </a:solidFill>
                          <a:latin typeface="Arial" charset="0"/>
                          <a:ea typeface="ＭＳ Ｐゴシック" charset="-128"/>
                        </a:defRPr>
                      </a:lvl6pPr>
                      <a:lvl7pPr marL="2971800" indent="-228600" eaLnBrk="0" fontAlgn="base" hangingPunct="0">
                        <a:spcBef>
                          <a:spcPct val="20000"/>
                        </a:spcBef>
                        <a:spcAft>
                          <a:spcPct val="0"/>
                        </a:spcAft>
                        <a:defRPr>
                          <a:solidFill>
                            <a:schemeClr val="tx1"/>
                          </a:solidFill>
                          <a:latin typeface="Arial" charset="0"/>
                          <a:ea typeface="ＭＳ Ｐゴシック" charset="-128"/>
                        </a:defRPr>
                      </a:lvl7pPr>
                      <a:lvl8pPr marL="3429000" indent="-228600" eaLnBrk="0" fontAlgn="base" hangingPunct="0">
                        <a:spcBef>
                          <a:spcPct val="20000"/>
                        </a:spcBef>
                        <a:spcAft>
                          <a:spcPct val="0"/>
                        </a:spcAft>
                        <a:defRPr>
                          <a:solidFill>
                            <a:schemeClr val="tx1"/>
                          </a:solidFill>
                          <a:latin typeface="Arial" charset="0"/>
                          <a:ea typeface="ＭＳ Ｐゴシック" charset="-128"/>
                        </a:defRPr>
                      </a:lvl8pPr>
                      <a:lvl9pPr marL="3886200" indent="-228600" eaLnBrk="0" fontAlgn="base" hangingPunct="0">
                        <a:spcBef>
                          <a:spcPct val="20000"/>
                        </a:spcBef>
                        <a:spcAft>
                          <a:spcPct val="0"/>
                        </a:spcAft>
                        <a:defRPr>
                          <a:solidFill>
                            <a:schemeClr val="tx1"/>
                          </a:solidFill>
                          <a:latin typeface="Arial" charset="0"/>
                          <a:ea typeface="ＭＳ Ｐゴシック"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es-ES" sz="1600" b="0" i="0" u="none" strike="noStrike" cap="none" normalizeH="0" baseline="0" dirty="0">
                          <a:ln>
                            <a:noFill/>
                          </a:ln>
                          <a:solidFill>
                            <a:schemeClr val="tx1"/>
                          </a:solidFill>
                          <a:effectLst/>
                          <a:latin typeface="Arial" charset="0"/>
                          <a:ea typeface="ＭＳ Ｐゴシック" charset="-128"/>
                        </a:rPr>
                        <a:t>Strategic positioning </a:t>
                      </a:r>
                    </a:p>
                  </a:txBody>
                  <a:tcPr marL="91429" marR="91429" marT="91403" marB="91403"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a:spcBef>
                          <a:spcPct val="20000"/>
                        </a:spcBef>
                        <a:defRPr sz="2800">
                          <a:solidFill>
                            <a:schemeClr val="tx1"/>
                          </a:solidFill>
                          <a:latin typeface="Arial" charset="0"/>
                          <a:ea typeface="ＭＳ Ｐゴシック" charset="-128"/>
                        </a:defRPr>
                      </a:lvl1pPr>
                      <a:lvl2pPr marL="742950" indent="-285750">
                        <a:spcBef>
                          <a:spcPct val="20000"/>
                        </a:spcBef>
                        <a:defRPr sz="2400">
                          <a:solidFill>
                            <a:schemeClr val="tx1"/>
                          </a:solidFill>
                          <a:latin typeface="Arial" charset="0"/>
                          <a:ea typeface="ＭＳ Ｐゴシック" charset="-128"/>
                        </a:defRPr>
                      </a:lvl2pPr>
                      <a:lvl3pPr marL="1143000" indent="-228600">
                        <a:spcBef>
                          <a:spcPct val="20000"/>
                        </a:spcBef>
                        <a:defRPr sz="2000">
                          <a:solidFill>
                            <a:schemeClr val="tx1"/>
                          </a:solidFill>
                          <a:latin typeface="Arial" charset="0"/>
                          <a:ea typeface="ＭＳ Ｐゴシック" charset="-128"/>
                        </a:defRPr>
                      </a:lvl3pPr>
                      <a:lvl4pPr marL="1600200" indent="-228600">
                        <a:spcBef>
                          <a:spcPct val="20000"/>
                        </a:spcBef>
                        <a:defRPr>
                          <a:solidFill>
                            <a:schemeClr val="tx1"/>
                          </a:solidFill>
                          <a:latin typeface="Arial" charset="0"/>
                          <a:ea typeface="ＭＳ Ｐゴシック" charset="-128"/>
                        </a:defRPr>
                      </a:lvl4pPr>
                      <a:lvl5pPr marL="2057400" indent="-228600">
                        <a:spcBef>
                          <a:spcPct val="20000"/>
                        </a:spcBef>
                        <a:defRPr>
                          <a:solidFill>
                            <a:schemeClr val="tx1"/>
                          </a:solidFill>
                          <a:latin typeface="Arial" charset="0"/>
                          <a:ea typeface="ＭＳ Ｐゴシック" charset="-128"/>
                        </a:defRPr>
                      </a:lvl5pPr>
                      <a:lvl6pPr marL="2514600" indent="-228600" eaLnBrk="0" fontAlgn="base" hangingPunct="0">
                        <a:spcBef>
                          <a:spcPct val="20000"/>
                        </a:spcBef>
                        <a:spcAft>
                          <a:spcPct val="0"/>
                        </a:spcAft>
                        <a:defRPr>
                          <a:solidFill>
                            <a:schemeClr val="tx1"/>
                          </a:solidFill>
                          <a:latin typeface="Arial" charset="0"/>
                          <a:ea typeface="ＭＳ Ｐゴシック" charset="-128"/>
                        </a:defRPr>
                      </a:lvl6pPr>
                      <a:lvl7pPr marL="2971800" indent="-228600" eaLnBrk="0" fontAlgn="base" hangingPunct="0">
                        <a:spcBef>
                          <a:spcPct val="20000"/>
                        </a:spcBef>
                        <a:spcAft>
                          <a:spcPct val="0"/>
                        </a:spcAft>
                        <a:defRPr>
                          <a:solidFill>
                            <a:schemeClr val="tx1"/>
                          </a:solidFill>
                          <a:latin typeface="Arial" charset="0"/>
                          <a:ea typeface="ＭＳ Ｐゴシック" charset="-128"/>
                        </a:defRPr>
                      </a:lvl7pPr>
                      <a:lvl8pPr marL="3429000" indent="-228600" eaLnBrk="0" fontAlgn="base" hangingPunct="0">
                        <a:spcBef>
                          <a:spcPct val="20000"/>
                        </a:spcBef>
                        <a:spcAft>
                          <a:spcPct val="0"/>
                        </a:spcAft>
                        <a:defRPr>
                          <a:solidFill>
                            <a:schemeClr val="tx1"/>
                          </a:solidFill>
                          <a:latin typeface="Arial" charset="0"/>
                          <a:ea typeface="ＭＳ Ｐゴシック" charset="-128"/>
                        </a:defRPr>
                      </a:lvl8pPr>
                      <a:lvl9pPr marL="3886200" indent="-228600" eaLnBrk="0" fontAlgn="base" hangingPunct="0">
                        <a:spcBef>
                          <a:spcPct val="20000"/>
                        </a:spcBef>
                        <a:spcAft>
                          <a:spcPct val="0"/>
                        </a:spcAft>
                        <a:defRPr>
                          <a:solidFill>
                            <a:schemeClr val="tx1"/>
                          </a:solidFill>
                          <a:latin typeface="Arial" charset="0"/>
                          <a:ea typeface="ＭＳ Ｐゴシック" charset="-128"/>
                        </a:defRPr>
                      </a:lvl9pPr>
                    </a:lstStyle>
                    <a:p>
                      <a:pPr marL="342900" marR="0" lvl="0" indent="-342900" algn="l" defTabSz="914400" rtl="0" eaLnBrk="1" fontAlgn="base" latinLnBrk="0" hangingPunct="1">
                        <a:lnSpc>
                          <a:spcPct val="100000"/>
                        </a:lnSpc>
                        <a:spcBef>
                          <a:spcPct val="0"/>
                        </a:spcBef>
                        <a:spcAft>
                          <a:spcPct val="0"/>
                        </a:spcAft>
                        <a:buClrTx/>
                        <a:buSzPct val="100000"/>
                        <a:buFont typeface="Arial" charset="0"/>
                        <a:buAutoNum type="arabicPeriod"/>
                        <a:tabLst/>
                      </a:pPr>
                      <a:r>
                        <a:rPr kumimoji="0" lang="en-GB" altLang="es-ES" sz="1600" b="0" i="0" u="none" strike="noStrike" cap="none" normalizeH="0" baseline="0" dirty="0">
                          <a:ln>
                            <a:noFill/>
                          </a:ln>
                          <a:solidFill>
                            <a:schemeClr val="tx1"/>
                          </a:solidFill>
                          <a:effectLst/>
                          <a:latin typeface="Arial" charset="0"/>
                          <a:ea typeface="ＭＳ Ｐゴシック" charset="-128"/>
                        </a:rPr>
                        <a:t>Engage other research </a:t>
                      </a:r>
                      <a:r>
                        <a:rPr kumimoji="0" lang="en-GB" altLang="es-ES" sz="1600" b="0" i="0" u="none" strike="noStrike" cap="none" normalizeH="0" baseline="0" dirty="0" smtClean="0">
                          <a:ln>
                            <a:noFill/>
                          </a:ln>
                          <a:solidFill>
                            <a:schemeClr val="tx1"/>
                          </a:solidFill>
                          <a:effectLst/>
                          <a:latin typeface="Arial" charset="0"/>
                          <a:ea typeface="ＭＳ Ｐゴシック" charset="-128"/>
                        </a:rPr>
                        <a:t>centres for leading consortia </a:t>
                      </a:r>
                      <a:r>
                        <a:rPr kumimoji="0" lang="en-GB" altLang="es-ES" sz="1600" b="0" i="0" u="none" strike="noStrike" cap="none" normalizeH="0" baseline="0" dirty="0">
                          <a:ln>
                            <a:noFill/>
                          </a:ln>
                          <a:solidFill>
                            <a:schemeClr val="tx1"/>
                          </a:solidFill>
                          <a:effectLst/>
                          <a:latin typeface="Arial" charset="0"/>
                          <a:ea typeface="ＭＳ Ｐゴシック" charset="-128"/>
                        </a:rPr>
                        <a:t>to apply to future H2020 and other </a:t>
                      </a:r>
                      <a:r>
                        <a:rPr kumimoji="0" lang="en-GB" altLang="es-ES" sz="1600" b="0" i="0" u="none" strike="noStrike" cap="none" normalizeH="0" baseline="0" dirty="0" smtClean="0">
                          <a:ln>
                            <a:noFill/>
                          </a:ln>
                          <a:solidFill>
                            <a:schemeClr val="tx1"/>
                          </a:solidFill>
                          <a:effectLst/>
                          <a:latin typeface="Arial" charset="0"/>
                          <a:ea typeface="ＭＳ Ｐゴシック" charset="-128"/>
                        </a:rPr>
                        <a:t>national, European and international instruments.</a:t>
                      </a:r>
                      <a:endParaRPr kumimoji="0" lang="en-GB" altLang="es-ES" sz="1600" b="0" i="0" u="none" strike="noStrike" cap="none" normalizeH="0" baseline="0" dirty="0">
                        <a:ln>
                          <a:noFill/>
                        </a:ln>
                        <a:solidFill>
                          <a:schemeClr val="tx1"/>
                        </a:solidFill>
                        <a:effectLst/>
                        <a:latin typeface="Arial" charset="0"/>
                        <a:ea typeface="ＭＳ Ｐゴシック" charset="-128"/>
                      </a:endParaRPr>
                    </a:p>
                    <a:p>
                      <a:pPr marL="342900" marR="0" lvl="0" indent="-342900" algn="l" defTabSz="914400" rtl="0" eaLnBrk="1" fontAlgn="base" latinLnBrk="0" hangingPunct="1">
                        <a:lnSpc>
                          <a:spcPct val="100000"/>
                        </a:lnSpc>
                        <a:spcBef>
                          <a:spcPct val="0"/>
                        </a:spcBef>
                        <a:spcAft>
                          <a:spcPct val="0"/>
                        </a:spcAft>
                        <a:buClrTx/>
                        <a:buSzPct val="100000"/>
                        <a:buFont typeface="Arial" charset="0"/>
                        <a:buAutoNum type="arabicPeriod"/>
                        <a:tabLst/>
                      </a:pPr>
                      <a:r>
                        <a:rPr kumimoji="0" lang="en-GB" altLang="es-ES" sz="1600" b="0" i="0" u="none" strike="noStrike" cap="none" normalizeH="0" baseline="0" dirty="0" smtClean="0">
                          <a:ln>
                            <a:noFill/>
                          </a:ln>
                          <a:solidFill>
                            <a:schemeClr val="tx1"/>
                          </a:solidFill>
                          <a:effectLst/>
                          <a:latin typeface="Arial" charset="0"/>
                          <a:ea typeface="ＭＳ Ｐゴシック" charset="-128"/>
                        </a:rPr>
                        <a:t>Leading position for </a:t>
                      </a:r>
                      <a:r>
                        <a:rPr kumimoji="0" lang="en-GB" altLang="es-ES" sz="1600" b="0" i="0" u="none" strike="noStrike" cap="none" normalizeH="0" baseline="0" dirty="0">
                          <a:ln>
                            <a:noFill/>
                          </a:ln>
                          <a:solidFill>
                            <a:schemeClr val="tx1"/>
                          </a:solidFill>
                          <a:effectLst/>
                          <a:latin typeface="Arial" charset="0"/>
                          <a:ea typeface="ＭＳ Ｐゴシック" charset="-128"/>
                        </a:rPr>
                        <a:t>future H2020 calls: SC5-19-2017: Coordination of citizens’ observatories initiatives; MG-7.3-2017: The port of the future.</a:t>
                      </a:r>
                    </a:p>
                  </a:txBody>
                  <a:tcPr marL="91429" marR="91429" marT="91403" marB="91403"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25" name="Título 8"/>
          <p:cNvSpPr>
            <a:spLocks noGrp="1"/>
          </p:cNvSpPr>
          <p:nvPr>
            <p:ph type="title"/>
          </p:nvPr>
        </p:nvSpPr>
        <p:spPr>
          <a:xfrm>
            <a:off x="396875" y="144463"/>
            <a:ext cx="6191250" cy="696912"/>
          </a:xfrm>
        </p:spPr>
        <p:txBody>
          <a:bodyPr/>
          <a:lstStyle/>
          <a:p>
            <a:pPr>
              <a:defRPr/>
            </a:pPr>
            <a:r>
              <a:rPr lang="en-US" dirty="0"/>
              <a:t>Outcomes </a:t>
            </a:r>
            <a:r>
              <a:rPr lang="en-US" dirty="0" smtClean="0"/>
              <a:t>and strategic </a:t>
            </a:r>
            <a:r>
              <a:rPr lang="en-US" dirty="0"/>
              <a:t>positioning </a:t>
            </a:r>
          </a:p>
        </p:txBody>
      </p:sp>
      <p:pic>
        <p:nvPicPr>
          <p:cNvPr id="28692" name="Imagen 1"/>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948488" y="4730750"/>
            <a:ext cx="1008062" cy="4381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8693" name="Picture 25" descr="http://www.associacioaprenem.org/sites/default/files/Capsula.Llima_.Esquerre.CMYK_.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27988" y="4446588"/>
            <a:ext cx="973137" cy="3635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8694" name="Picture 27" descr="http://movilae.com/files/2009/03/racc.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012113" y="4797425"/>
            <a:ext cx="979487" cy="5651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8695" name="Picture 29" descr="https://upload.wikimedia.org/wikipedia/commons/thumb/9/9c/Logo_TMB.svg/280px-Logo_TMB.svg.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261225" y="5233988"/>
            <a:ext cx="1235075" cy="5730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ángulo 2"/>
          <p:cNvSpPr>
            <a:spLocks noChangeArrowheads="1"/>
          </p:cNvSpPr>
          <p:nvPr/>
        </p:nvSpPr>
        <p:spPr bwMode="auto">
          <a:xfrm>
            <a:off x="0" y="917575"/>
            <a:ext cx="9251950" cy="59086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charset="0"/>
                <a:ea typeface="ＭＳ Ｐゴシック" pitchFamily="34" charset="-128"/>
              </a:defRPr>
            </a:lvl1pPr>
            <a:lvl2pPr marL="742950" indent="-285750">
              <a:defRPr>
                <a:solidFill>
                  <a:schemeClr val="tx1"/>
                </a:solidFill>
                <a:latin typeface="Arial" charset="0"/>
                <a:ea typeface="ＭＳ Ｐゴシック" pitchFamily="34" charset="-128"/>
              </a:defRPr>
            </a:lvl2pPr>
            <a:lvl3pPr marL="1143000" indent="-228600">
              <a:defRPr>
                <a:solidFill>
                  <a:schemeClr val="tx1"/>
                </a:solidFill>
                <a:latin typeface="Arial" charset="0"/>
                <a:ea typeface="ＭＳ Ｐゴシック" pitchFamily="34" charset="-128"/>
              </a:defRPr>
            </a:lvl3pPr>
            <a:lvl4pPr marL="1600200" indent="-228600">
              <a:defRPr>
                <a:solidFill>
                  <a:schemeClr val="tx1"/>
                </a:solidFill>
                <a:latin typeface="Arial" charset="0"/>
                <a:ea typeface="ＭＳ Ｐゴシック" pitchFamily="34" charset="-128"/>
              </a:defRPr>
            </a:lvl4pPr>
            <a:lvl5pPr marL="2057400" indent="-22860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r>
              <a:rPr lang="en-US" altLang="es-ES" u="sng"/>
              <a:t>TECNIAIRE Project</a:t>
            </a:r>
            <a:r>
              <a:rPr lang="en-US" altLang="es-ES"/>
              <a:t>: UPM and CIEMAT are working in the development of a CFD for air quality. Their objective is to develop a model to simulate specific streets and crossroads  in Madrid. Funded by the Spanish Ministry (MAGRAMA).</a:t>
            </a:r>
          </a:p>
          <a:p>
            <a:r>
              <a:rPr lang="en-US" altLang="es-ES">
                <a:solidFill>
                  <a:srgbClr val="FF0000"/>
                </a:solidFill>
              </a:rPr>
              <a:t>Added value: the BSC-OS2 project simulates the whole city to develop a comprehensive tool (i.e. considers remote impacts) for air quality planning purposes.</a:t>
            </a:r>
          </a:p>
          <a:p>
            <a:endParaRPr lang="en-US" altLang="es-ES"/>
          </a:p>
          <a:p>
            <a:endParaRPr lang="en-US" altLang="es-ES"/>
          </a:p>
          <a:p>
            <a:endParaRPr lang="en-US" altLang="es-ES"/>
          </a:p>
          <a:p>
            <a:endParaRPr lang="en-US" altLang="es-ES"/>
          </a:p>
          <a:p>
            <a:endParaRPr lang="en-US" altLang="es-ES"/>
          </a:p>
          <a:p>
            <a:endParaRPr lang="en-US" altLang="es-ES"/>
          </a:p>
          <a:p>
            <a:endParaRPr lang="en-US" altLang="es-ES"/>
          </a:p>
          <a:p>
            <a:endParaRPr lang="en-US" altLang="es-ES"/>
          </a:p>
          <a:p>
            <a:endParaRPr lang="en-US" altLang="es-ES"/>
          </a:p>
          <a:p>
            <a:endParaRPr lang="en-US" altLang="es-ES"/>
          </a:p>
          <a:p>
            <a:endParaRPr lang="en-US" altLang="es-ES"/>
          </a:p>
          <a:p>
            <a:r>
              <a:rPr lang="en-US" altLang="es-ES" u="sng"/>
              <a:t>TNO</a:t>
            </a:r>
            <a:r>
              <a:rPr lang="en-US" altLang="es-ES"/>
              <a:t>: Development of their own microscale model, the URBIS model (Gaussian). In their new strategic plan their objective is to use smart sensors but no CFD.</a:t>
            </a:r>
          </a:p>
          <a:p>
            <a:r>
              <a:rPr lang="en-US" altLang="es-ES">
                <a:solidFill>
                  <a:srgbClr val="FF0000"/>
                </a:solidFill>
              </a:rPr>
              <a:t>Added value: the BSC-OS2 project combines both a detailed microscale model based on a CFD approach coupled to a chemistry model and innovative data-capturing technologies.</a:t>
            </a:r>
            <a:endParaRPr lang="es-ES" altLang="es-ES">
              <a:solidFill>
                <a:srgbClr val="FF0000"/>
              </a:solidFill>
            </a:endParaRPr>
          </a:p>
        </p:txBody>
      </p:sp>
      <p:sp>
        <p:nvSpPr>
          <p:cNvPr id="9" name="Título 8"/>
          <p:cNvSpPr>
            <a:spLocks noGrp="1"/>
          </p:cNvSpPr>
          <p:nvPr>
            <p:ph type="title"/>
          </p:nvPr>
        </p:nvSpPr>
        <p:spPr>
          <a:xfrm>
            <a:off x="250825" y="-17463"/>
            <a:ext cx="6408738" cy="696913"/>
          </a:xfrm>
        </p:spPr>
        <p:txBody>
          <a:bodyPr/>
          <a:lstStyle/>
          <a:p>
            <a:pPr>
              <a:defRPr/>
            </a:pPr>
            <a:r>
              <a:rPr lang="en-US" dirty="0" smtClean="0"/>
              <a:t>State of the </a:t>
            </a:r>
            <a:r>
              <a:rPr lang="en-US" dirty="0"/>
              <a:t>art. </a:t>
            </a:r>
            <a:r>
              <a:rPr lang="en-US" dirty="0" smtClean="0"/>
              <a:t>What </a:t>
            </a:r>
            <a:r>
              <a:rPr lang="en-US" dirty="0"/>
              <a:t>the community is </a:t>
            </a:r>
            <a:r>
              <a:rPr lang="en-US" dirty="0" smtClean="0"/>
              <a:t>doing in modelling urban pollution?</a:t>
            </a:r>
            <a:endParaRPr lang="en-US" dirty="0"/>
          </a:p>
        </p:txBody>
      </p:sp>
      <p:pic>
        <p:nvPicPr>
          <p:cNvPr id="30724" name="Imagen 1"/>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076825" y="2906713"/>
            <a:ext cx="4032250" cy="16319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0725" name="Rectángulo 2"/>
          <p:cNvSpPr>
            <a:spLocks noChangeArrowheads="1"/>
          </p:cNvSpPr>
          <p:nvPr/>
        </p:nvSpPr>
        <p:spPr bwMode="auto">
          <a:xfrm>
            <a:off x="0" y="2573338"/>
            <a:ext cx="5003800" cy="25860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charset="0"/>
                <a:ea typeface="ＭＳ Ｐゴシック" pitchFamily="34" charset="-128"/>
              </a:defRPr>
            </a:lvl1pPr>
            <a:lvl2pPr marL="742950" indent="-285750">
              <a:defRPr>
                <a:solidFill>
                  <a:schemeClr val="tx1"/>
                </a:solidFill>
                <a:latin typeface="Arial" charset="0"/>
                <a:ea typeface="ＭＳ Ｐゴシック" pitchFamily="34" charset="-128"/>
              </a:defRPr>
            </a:lvl2pPr>
            <a:lvl3pPr marL="1143000" indent="-228600">
              <a:defRPr>
                <a:solidFill>
                  <a:schemeClr val="tx1"/>
                </a:solidFill>
                <a:latin typeface="Arial" charset="0"/>
                <a:ea typeface="ＭＳ Ｐゴシック" pitchFamily="34" charset="-128"/>
              </a:defRPr>
            </a:lvl3pPr>
            <a:lvl4pPr marL="1600200" indent="-228600">
              <a:defRPr>
                <a:solidFill>
                  <a:schemeClr val="tx1"/>
                </a:solidFill>
                <a:latin typeface="Arial" charset="0"/>
                <a:ea typeface="ＭＳ Ｐゴシック" pitchFamily="34" charset="-128"/>
              </a:defRPr>
            </a:lvl4pPr>
            <a:lvl5pPr marL="2057400" indent="-22860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r>
              <a:rPr lang="en-US" altLang="es-ES">
                <a:hlinkClick r:id="rId4"/>
              </a:rPr>
              <a:t>Kwak et al., 2015</a:t>
            </a:r>
            <a:r>
              <a:rPr lang="en-US" altLang="es-ES"/>
              <a:t> This work presents a CFD model for air quality implemented in Seoul. The domain of study is only a high-rise building area, and the period of study is only 6 hours. </a:t>
            </a:r>
          </a:p>
          <a:p>
            <a:r>
              <a:rPr lang="en-US" altLang="es-ES">
                <a:solidFill>
                  <a:srgbClr val="FF0000"/>
                </a:solidFill>
              </a:rPr>
              <a:t>Added value: the BSC-OS2 project unique interdisciplinary team will allow (thanks to its scalability) the simulation of several days to analyse different patterns and differences between day and night.</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396875" y="144463"/>
            <a:ext cx="6191250" cy="696912"/>
          </a:xfrm>
        </p:spPr>
        <p:txBody>
          <a:bodyPr/>
          <a:lstStyle/>
          <a:p>
            <a:pPr>
              <a:defRPr/>
            </a:pPr>
            <a:r>
              <a:rPr lang="en-US" dirty="0" smtClean="0"/>
              <a:t>Project structure</a:t>
            </a:r>
            <a:endParaRPr lang="en-US" dirty="0"/>
          </a:p>
        </p:txBody>
      </p:sp>
      <p:sp>
        <p:nvSpPr>
          <p:cNvPr id="6" name="Shape 93"/>
          <p:cNvSpPr txBox="1">
            <a:spLocks/>
          </p:cNvSpPr>
          <p:nvPr/>
        </p:nvSpPr>
        <p:spPr>
          <a:xfrm>
            <a:off x="381000" y="2046288"/>
            <a:ext cx="2103438" cy="611187"/>
          </a:xfrm>
          <a:prstGeom prst="rect">
            <a:avLst/>
          </a:prstGeom>
          <a:solidFill>
            <a:srgbClr val="0000FF"/>
          </a:solidFill>
          <a:ln w="9525" cap="flat" cmpd="sng">
            <a:solidFill>
              <a:srgbClr val="000000"/>
            </a:solidFill>
            <a:prstDash val="solid"/>
            <a:round/>
            <a:headEnd type="none" w="med" len="med"/>
            <a:tailEnd type="none" w="med" len="med"/>
          </a:ln>
        </p:spPr>
        <p:txBody>
          <a:bodyPr lIns="91425" tIns="91425" rIns="91425" bIns="91425" anchor="b"/>
          <a:lstStyle>
            <a:lvl1pPr algn="ctr" rtl="0" eaLnBrk="0" fontAlgn="base" hangingPunct="0">
              <a:spcBef>
                <a:spcPct val="0"/>
              </a:spcBef>
              <a:spcAft>
                <a:spcPct val="0"/>
              </a:spcAft>
              <a:defRPr sz="4400">
                <a:solidFill>
                  <a:schemeClr val="tx2"/>
                </a:solidFill>
                <a:latin typeface="Arial" pitchFamily="34" charset="0"/>
                <a:ea typeface="ＭＳ Ｐゴシック" charset="0"/>
                <a:cs typeface="ＭＳ Ｐゴシック" charset="0"/>
              </a:defRPr>
            </a:lvl1pPr>
            <a:lvl2pPr algn="ctr" rtl="0" eaLnBrk="0" fontAlgn="base" hangingPunct="0">
              <a:spcBef>
                <a:spcPct val="0"/>
              </a:spcBef>
              <a:spcAft>
                <a:spcPct val="0"/>
              </a:spcAft>
              <a:defRPr sz="4400">
                <a:solidFill>
                  <a:schemeClr val="tx2"/>
                </a:solidFill>
                <a:latin typeface="Arial" pitchFamily="34" charset="0"/>
                <a:ea typeface="ＭＳ Ｐゴシック" charset="0"/>
                <a:cs typeface="ＭＳ Ｐゴシック" charset="0"/>
              </a:defRPr>
            </a:lvl2pPr>
            <a:lvl3pPr algn="ctr" rtl="0" eaLnBrk="0" fontAlgn="base" hangingPunct="0">
              <a:spcBef>
                <a:spcPct val="0"/>
              </a:spcBef>
              <a:spcAft>
                <a:spcPct val="0"/>
              </a:spcAft>
              <a:defRPr sz="4400">
                <a:solidFill>
                  <a:schemeClr val="tx2"/>
                </a:solidFill>
                <a:latin typeface="Arial" pitchFamily="34" charset="0"/>
                <a:ea typeface="ＭＳ Ｐゴシック" charset="0"/>
                <a:cs typeface="ＭＳ Ｐゴシック" charset="0"/>
              </a:defRPr>
            </a:lvl3pPr>
            <a:lvl4pPr algn="ctr" rtl="0" eaLnBrk="0" fontAlgn="base" hangingPunct="0">
              <a:spcBef>
                <a:spcPct val="0"/>
              </a:spcBef>
              <a:spcAft>
                <a:spcPct val="0"/>
              </a:spcAft>
              <a:defRPr sz="4400">
                <a:solidFill>
                  <a:schemeClr val="tx2"/>
                </a:solidFill>
                <a:latin typeface="Arial" pitchFamily="34" charset="0"/>
                <a:ea typeface="ＭＳ Ｐゴシック" charset="0"/>
                <a:cs typeface="ＭＳ Ｐゴシック" charset="0"/>
              </a:defRPr>
            </a:lvl4pPr>
            <a:lvl5pPr algn="ctr" rtl="0" eaLnBrk="0" fontAlgn="base" hangingPunct="0">
              <a:spcBef>
                <a:spcPct val="0"/>
              </a:spcBef>
              <a:spcAft>
                <a:spcPct val="0"/>
              </a:spcAft>
              <a:defRPr sz="4400">
                <a:solidFill>
                  <a:schemeClr val="tx2"/>
                </a:solidFill>
                <a:latin typeface="Arial" pitchFamily="34" charset="0"/>
                <a:ea typeface="ＭＳ Ｐゴシック" charset="0"/>
                <a:cs typeface="ＭＳ Ｐゴシック"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a:spcBef>
                <a:spcPts val="0"/>
              </a:spcBef>
              <a:defRPr/>
            </a:pPr>
            <a:r>
              <a:rPr lang="en-GB" sz="1800" kern="0" dirty="0" smtClean="0">
                <a:solidFill>
                  <a:srgbClr val="FFFFFF"/>
                </a:solidFill>
              </a:rPr>
              <a:t>Mesoscale model experiment</a:t>
            </a:r>
            <a:endParaRPr lang="en-GB" sz="1800" kern="0" dirty="0">
              <a:solidFill>
                <a:srgbClr val="FFFFFF"/>
              </a:solidFill>
            </a:endParaRPr>
          </a:p>
        </p:txBody>
      </p:sp>
      <p:sp>
        <p:nvSpPr>
          <p:cNvPr id="7" name="Shape 94"/>
          <p:cNvSpPr txBox="1">
            <a:spLocks/>
          </p:cNvSpPr>
          <p:nvPr/>
        </p:nvSpPr>
        <p:spPr>
          <a:xfrm>
            <a:off x="5638800" y="2262188"/>
            <a:ext cx="1412875" cy="644525"/>
          </a:xfrm>
          <a:prstGeom prst="rect">
            <a:avLst/>
          </a:prstGeom>
          <a:solidFill>
            <a:srgbClr val="0000FF"/>
          </a:solidFill>
          <a:ln w="9525" cap="flat" cmpd="sng">
            <a:solidFill>
              <a:srgbClr val="000000"/>
            </a:solidFill>
            <a:prstDash val="solid"/>
            <a:round/>
            <a:headEnd type="none" w="med" len="med"/>
            <a:tailEnd type="none" w="med" len="med"/>
          </a:ln>
        </p:spPr>
        <p:txBody>
          <a:bodyPr lIns="91425" tIns="91425" rIns="91425" bIns="91425" anchor="b"/>
          <a:lstStyle>
            <a:lvl1pPr algn="ctr" rtl="0" eaLnBrk="0" fontAlgn="base" hangingPunct="0">
              <a:spcBef>
                <a:spcPct val="0"/>
              </a:spcBef>
              <a:spcAft>
                <a:spcPct val="0"/>
              </a:spcAft>
              <a:defRPr sz="4400">
                <a:solidFill>
                  <a:schemeClr val="tx2"/>
                </a:solidFill>
                <a:latin typeface="Arial" pitchFamily="34" charset="0"/>
                <a:ea typeface="ＭＳ Ｐゴシック" charset="0"/>
                <a:cs typeface="ＭＳ Ｐゴシック" charset="0"/>
              </a:defRPr>
            </a:lvl1pPr>
            <a:lvl2pPr algn="ctr" rtl="0" eaLnBrk="0" fontAlgn="base" hangingPunct="0">
              <a:spcBef>
                <a:spcPct val="0"/>
              </a:spcBef>
              <a:spcAft>
                <a:spcPct val="0"/>
              </a:spcAft>
              <a:defRPr sz="4400">
                <a:solidFill>
                  <a:schemeClr val="tx2"/>
                </a:solidFill>
                <a:latin typeface="Arial" pitchFamily="34" charset="0"/>
                <a:ea typeface="ＭＳ Ｐゴシック" charset="0"/>
                <a:cs typeface="ＭＳ Ｐゴシック" charset="0"/>
              </a:defRPr>
            </a:lvl2pPr>
            <a:lvl3pPr algn="ctr" rtl="0" eaLnBrk="0" fontAlgn="base" hangingPunct="0">
              <a:spcBef>
                <a:spcPct val="0"/>
              </a:spcBef>
              <a:spcAft>
                <a:spcPct val="0"/>
              </a:spcAft>
              <a:defRPr sz="4400">
                <a:solidFill>
                  <a:schemeClr val="tx2"/>
                </a:solidFill>
                <a:latin typeface="Arial" pitchFamily="34" charset="0"/>
                <a:ea typeface="ＭＳ Ｐゴシック" charset="0"/>
                <a:cs typeface="ＭＳ Ｐゴシック" charset="0"/>
              </a:defRPr>
            </a:lvl3pPr>
            <a:lvl4pPr algn="ctr" rtl="0" eaLnBrk="0" fontAlgn="base" hangingPunct="0">
              <a:spcBef>
                <a:spcPct val="0"/>
              </a:spcBef>
              <a:spcAft>
                <a:spcPct val="0"/>
              </a:spcAft>
              <a:defRPr sz="4400">
                <a:solidFill>
                  <a:schemeClr val="tx2"/>
                </a:solidFill>
                <a:latin typeface="Arial" pitchFamily="34" charset="0"/>
                <a:ea typeface="ＭＳ Ｐゴシック" charset="0"/>
                <a:cs typeface="ＭＳ Ｐゴシック" charset="0"/>
              </a:defRPr>
            </a:lvl4pPr>
            <a:lvl5pPr algn="ctr" rtl="0" eaLnBrk="0" fontAlgn="base" hangingPunct="0">
              <a:spcBef>
                <a:spcPct val="0"/>
              </a:spcBef>
              <a:spcAft>
                <a:spcPct val="0"/>
              </a:spcAft>
              <a:defRPr sz="4400">
                <a:solidFill>
                  <a:schemeClr val="tx2"/>
                </a:solidFill>
                <a:latin typeface="Arial" pitchFamily="34" charset="0"/>
                <a:ea typeface="ＭＳ Ｐゴシック" charset="0"/>
                <a:cs typeface="ＭＳ Ｐゴシック"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a:spcBef>
                <a:spcPts val="0"/>
              </a:spcBef>
              <a:defRPr/>
            </a:pPr>
            <a:r>
              <a:rPr lang="en-GB" sz="1800" kern="0" smtClean="0">
                <a:solidFill>
                  <a:srgbClr val="FFFFFF"/>
                </a:solidFill>
              </a:rPr>
              <a:t>Emission model</a:t>
            </a:r>
            <a:endParaRPr lang="en-GB" sz="1800" kern="0">
              <a:solidFill>
                <a:srgbClr val="FFFFFF"/>
              </a:solidFill>
            </a:endParaRPr>
          </a:p>
        </p:txBody>
      </p:sp>
      <p:sp>
        <p:nvSpPr>
          <p:cNvPr id="8" name="Shape 95"/>
          <p:cNvSpPr txBox="1">
            <a:spLocks/>
          </p:cNvSpPr>
          <p:nvPr/>
        </p:nvSpPr>
        <p:spPr>
          <a:xfrm>
            <a:off x="2959100" y="1946275"/>
            <a:ext cx="2316163" cy="439738"/>
          </a:xfrm>
          <a:prstGeom prst="rect">
            <a:avLst/>
          </a:prstGeom>
          <a:solidFill>
            <a:srgbClr val="FF9900"/>
          </a:solidFill>
          <a:ln w="9525" cap="flat" cmpd="sng">
            <a:solidFill>
              <a:srgbClr val="000000"/>
            </a:solidFill>
            <a:prstDash val="solid"/>
            <a:round/>
            <a:headEnd type="none" w="med" len="med"/>
            <a:tailEnd type="none" w="med" len="med"/>
          </a:ln>
        </p:spPr>
        <p:txBody>
          <a:bodyPr lIns="91425" tIns="91425" rIns="91425" bIns="91425" anchor="b"/>
          <a:lstStyle>
            <a:lvl1pPr algn="ctr" rtl="0" eaLnBrk="0" fontAlgn="base" hangingPunct="0">
              <a:spcBef>
                <a:spcPct val="0"/>
              </a:spcBef>
              <a:spcAft>
                <a:spcPct val="0"/>
              </a:spcAft>
              <a:defRPr sz="4400">
                <a:solidFill>
                  <a:schemeClr val="tx2"/>
                </a:solidFill>
                <a:latin typeface="Arial" pitchFamily="34" charset="0"/>
                <a:ea typeface="ＭＳ Ｐゴシック" charset="0"/>
                <a:cs typeface="ＭＳ Ｐゴシック" charset="0"/>
              </a:defRPr>
            </a:lvl1pPr>
            <a:lvl2pPr algn="ctr" rtl="0" eaLnBrk="0" fontAlgn="base" hangingPunct="0">
              <a:spcBef>
                <a:spcPct val="0"/>
              </a:spcBef>
              <a:spcAft>
                <a:spcPct val="0"/>
              </a:spcAft>
              <a:defRPr sz="4400">
                <a:solidFill>
                  <a:schemeClr val="tx2"/>
                </a:solidFill>
                <a:latin typeface="Arial" pitchFamily="34" charset="0"/>
                <a:ea typeface="ＭＳ Ｐゴシック" charset="0"/>
                <a:cs typeface="ＭＳ Ｐゴシック" charset="0"/>
              </a:defRPr>
            </a:lvl2pPr>
            <a:lvl3pPr algn="ctr" rtl="0" eaLnBrk="0" fontAlgn="base" hangingPunct="0">
              <a:spcBef>
                <a:spcPct val="0"/>
              </a:spcBef>
              <a:spcAft>
                <a:spcPct val="0"/>
              </a:spcAft>
              <a:defRPr sz="4400">
                <a:solidFill>
                  <a:schemeClr val="tx2"/>
                </a:solidFill>
                <a:latin typeface="Arial" pitchFamily="34" charset="0"/>
                <a:ea typeface="ＭＳ Ｐゴシック" charset="0"/>
                <a:cs typeface="ＭＳ Ｐゴシック" charset="0"/>
              </a:defRPr>
            </a:lvl3pPr>
            <a:lvl4pPr algn="ctr" rtl="0" eaLnBrk="0" fontAlgn="base" hangingPunct="0">
              <a:spcBef>
                <a:spcPct val="0"/>
              </a:spcBef>
              <a:spcAft>
                <a:spcPct val="0"/>
              </a:spcAft>
              <a:defRPr sz="4400">
                <a:solidFill>
                  <a:schemeClr val="tx2"/>
                </a:solidFill>
                <a:latin typeface="Arial" pitchFamily="34" charset="0"/>
                <a:ea typeface="ＭＳ Ｐゴシック" charset="0"/>
                <a:cs typeface="ＭＳ Ｐゴシック" charset="0"/>
              </a:defRPr>
            </a:lvl4pPr>
            <a:lvl5pPr algn="ctr" rtl="0" eaLnBrk="0" fontAlgn="base" hangingPunct="0">
              <a:spcBef>
                <a:spcPct val="0"/>
              </a:spcBef>
              <a:spcAft>
                <a:spcPct val="0"/>
              </a:spcAft>
              <a:defRPr sz="4400">
                <a:solidFill>
                  <a:schemeClr val="tx2"/>
                </a:solidFill>
                <a:latin typeface="Arial" pitchFamily="34" charset="0"/>
                <a:ea typeface="ＭＳ Ｐゴシック" charset="0"/>
                <a:cs typeface="ＭＳ Ｐゴシック"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a:spcBef>
                <a:spcPts val="0"/>
              </a:spcBef>
              <a:defRPr/>
            </a:pPr>
            <a:r>
              <a:rPr lang="en-GB" sz="1800" kern="0" smtClean="0">
                <a:solidFill>
                  <a:srgbClr val="FFFFFF"/>
                </a:solidFill>
              </a:rPr>
              <a:t>Meteorology (CFD)</a:t>
            </a:r>
            <a:endParaRPr lang="en-GB" sz="1800" kern="0">
              <a:solidFill>
                <a:srgbClr val="FFFFFF"/>
              </a:solidFill>
            </a:endParaRPr>
          </a:p>
        </p:txBody>
      </p:sp>
      <p:sp>
        <p:nvSpPr>
          <p:cNvPr id="9" name="Shape 96"/>
          <p:cNvSpPr txBox="1">
            <a:spLocks/>
          </p:cNvSpPr>
          <p:nvPr/>
        </p:nvSpPr>
        <p:spPr>
          <a:xfrm>
            <a:off x="2959100" y="2370138"/>
            <a:ext cx="2316163" cy="439737"/>
          </a:xfrm>
          <a:prstGeom prst="rect">
            <a:avLst/>
          </a:prstGeom>
          <a:solidFill>
            <a:srgbClr val="FF9900"/>
          </a:solidFill>
          <a:ln w="9525" cap="flat" cmpd="sng">
            <a:solidFill>
              <a:srgbClr val="000000"/>
            </a:solidFill>
            <a:prstDash val="solid"/>
            <a:round/>
            <a:headEnd type="none" w="med" len="med"/>
            <a:tailEnd type="none" w="med" len="med"/>
          </a:ln>
        </p:spPr>
        <p:txBody>
          <a:bodyPr lIns="91425" tIns="91425" rIns="91425" bIns="91425" anchor="b"/>
          <a:lstStyle>
            <a:lvl1pPr algn="ctr" rtl="0" eaLnBrk="0" fontAlgn="base" hangingPunct="0">
              <a:spcBef>
                <a:spcPct val="0"/>
              </a:spcBef>
              <a:spcAft>
                <a:spcPct val="0"/>
              </a:spcAft>
              <a:defRPr sz="4400">
                <a:solidFill>
                  <a:schemeClr val="tx2"/>
                </a:solidFill>
                <a:latin typeface="Arial" pitchFamily="34" charset="0"/>
                <a:ea typeface="ＭＳ Ｐゴシック" charset="0"/>
                <a:cs typeface="ＭＳ Ｐゴシック" charset="0"/>
              </a:defRPr>
            </a:lvl1pPr>
            <a:lvl2pPr algn="ctr" rtl="0" eaLnBrk="0" fontAlgn="base" hangingPunct="0">
              <a:spcBef>
                <a:spcPct val="0"/>
              </a:spcBef>
              <a:spcAft>
                <a:spcPct val="0"/>
              </a:spcAft>
              <a:defRPr sz="4400">
                <a:solidFill>
                  <a:schemeClr val="tx2"/>
                </a:solidFill>
                <a:latin typeface="Arial" pitchFamily="34" charset="0"/>
                <a:ea typeface="ＭＳ Ｐゴシック" charset="0"/>
                <a:cs typeface="ＭＳ Ｐゴシック" charset="0"/>
              </a:defRPr>
            </a:lvl2pPr>
            <a:lvl3pPr algn="ctr" rtl="0" eaLnBrk="0" fontAlgn="base" hangingPunct="0">
              <a:spcBef>
                <a:spcPct val="0"/>
              </a:spcBef>
              <a:spcAft>
                <a:spcPct val="0"/>
              </a:spcAft>
              <a:defRPr sz="4400">
                <a:solidFill>
                  <a:schemeClr val="tx2"/>
                </a:solidFill>
                <a:latin typeface="Arial" pitchFamily="34" charset="0"/>
                <a:ea typeface="ＭＳ Ｐゴシック" charset="0"/>
                <a:cs typeface="ＭＳ Ｐゴシック" charset="0"/>
              </a:defRPr>
            </a:lvl3pPr>
            <a:lvl4pPr algn="ctr" rtl="0" eaLnBrk="0" fontAlgn="base" hangingPunct="0">
              <a:spcBef>
                <a:spcPct val="0"/>
              </a:spcBef>
              <a:spcAft>
                <a:spcPct val="0"/>
              </a:spcAft>
              <a:defRPr sz="4400">
                <a:solidFill>
                  <a:schemeClr val="tx2"/>
                </a:solidFill>
                <a:latin typeface="Arial" pitchFamily="34" charset="0"/>
                <a:ea typeface="ＭＳ Ｐゴシック" charset="0"/>
                <a:cs typeface="ＭＳ Ｐゴシック" charset="0"/>
              </a:defRPr>
            </a:lvl4pPr>
            <a:lvl5pPr algn="ctr" rtl="0" eaLnBrk="0" fontAlgn="base" hangingPunct="0">
              <a:spcBef>
                <a:spcPct val="0"/>
              </a:spcBef>
              <a:spcAft>
                <a:spcPct val="0"/>
              </a:spcAft>
              <a:defRPr sz="4400">
                <a:solidFill>
                  <a:schemeClr val="tx2"/>
                </a:solidFill>
                <a:latin typeface="Arial" pitchFamily="34" charset="0"/>
                <a:ea typeface="ＭＳ Ｐゴシック" charset="0"/>
                <a:cs typeface="ＭＳ Ｐゴシック"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a:spcBef>
                <a:spcPts val="0"/>
              </a:spcBef>
              <a:defRPr/>
            </a:pPr>
            <a:r>
              <a:rPr lang="en-GB" sz="1800" kern="0" dirty="0" smtClean="0">
                <a:solidFill>
                  <a:srgbClr val="FFFFFF"/>
                </a:solidFill>
              </a:rPr>
              <a:t>Transport (CFD)</a:t>
            </a:r>
            <a:endParaRPr lang="en-GB" sz="1800" kern="0" dirty="0">
              <a:solidFill>
                <a:srgbClr val="FFFFFF"/>
              </a:solidFill>
            </a:endParaRPr>
          </a:p>
        </p:txBody>
      </p:sp>
      <p:sp>
        <p:nvSpPr>
          <p:cNvPr id="10" name="Shape 97"/>
          <p:cNvSpPr txBox="1">
            <a:spLocks/>
          </p:cNvSpPr>
          <p:nvPr/>
        </p:nvSpPr>
        <p:spPr>
          <a:xfrm>
            <a:off x="7727950" y="2386013"/>
            <a:ext cx="1176338" cy="396875"/>
          </a:xfrm>
          <a:prstGeom prst="rect">
            <a:avLst/>
          </a:prstGeom>
          <a:solidFill>
            <a:srgbClr val="38761D"/>
          </a:solidFill>
          <a:ln w="9525" cap="flat" cmpd="sng">
            <a:solidFill>
              <a:srgbClr val="000000"/>
            </a:solidFill>
            <a:prstDash val="solid"/>
            <a:round/>
            <a:headEnd type="none" w="med" len="med"/>
            <a:tailEnd type="none" w="med" len="med"/>
          </a:ln>
        </p:spPr>
        <p:txBody>
          <a:bodyPr lIns="91425" tIns="91425" rIns="91425" bIns="91425" anchor="b"/>
          <a:lstStyle>
            <a:lvl1pPr algn="ctr" rtl="0" eaLnBrk="0" fontAlgn="base" hangingPunct="0">
              <a:spcBef>
                <a:spcPct val="0"/>
              </a:spcBef>
              <a:spcAft>
                <a:spcPct val="0"/>
              </a:spcAft>
              <a:defRPr sz="4400">
                <a:solidFill>
                  <a:schemeClr val="tx2"/>
                </a:solidFill>
                <a:latin typeface="Arial" pitchFamily="34" charset="0"/>
                <a:ea typeface="ＭＳ Ｐゴシック" charset="0"/>
                <a:cs typeface="ＭＳ Ｐゴシック" charset="0"/>
              </a:defRPr>
            </a:lvl1pPr>
            <a:lvl2pPr algn="ctr" rtl="0" eaLnBrk="0" fontAlgn="base" hangingPunct="0">
              <a:spcBef>
                <a:spcPct val="0"/>
              </a:spcBef>
              <a:spcAft>
                <a:spcPct val="0"/>
              </a:spcAft>
              <a:defRPr sz="4400">
                <a:solidFill>
                  <a:schemeClr val="tx2"/>
                </a:solidFill>
                <a:latin typeface="Arial" pitchFamily="34" charset="0"/>
                <a:ea typeface="ＭＳ Ｐゴシック" charset="0"/>
                <a:cs typeface="ＭＳ Ｐゴシック" charset="0"/>
              </a:defRPr>
            </a:lvl2pPr>
            <a:lvl3pPr algn="ctr" rtl="0" eaLnBrk="0" fontAlgn="base" hangingPunct="0">
              <a:spcBef>
                <a:spcPct val="0"/>
              </a:spcBef>
              <a:spcAft>
                <a:spcPct val="0"/>
              </a:spcAft>
              <a:defRPr sz="4400">
                <a:solidFill>
                  <a:schemeClr val="tx2"/>
                </a:solidFill>
                <a:latin typeface="Arial" pitchFamily="34" charset="0"/>
                <a:ea typeface="ＭＳ Ｐゴシック" charset="0"/>
                <a:cs typeface="ＭＳ Ｐゴシック" charset="0"/>
              </a:defRPr>
            </a:lvl3pPr>
            <a:lvl4pPr algn="ctr" rtl="0" eaLnBrk="0" fontAlgn="base" hangingPunct="0">
              <a:spcBef>
                <a:spcPct val="0"/>
              </a:spcBef>
              <a:spcAft>
                <a:spcPct val="0"/>
              </a:spcAft>
              <a:defRPr sz="4400">
                <a:solidFill>
                  <a:schemeClr val="tx2"/>
                </a:solidFill>
                <a:latin typeface="Arial" pitchFamily="34" charset="0"/>
                <a:ea typeface="ＭＳ Ｐゴシック" charset="0"/>
                <a:cs typeface="ＭＳ Ｐゴシック" charset="0"/>
              </a:defRPr>
            </a:lvl4pPr>
            <a:lvl5pPr algn="ctr" rtl="0" eaLnBrk="0" fontAlgn="base" hangingPunct="0">
              <a:spcBef>
                <a:spcPct val="0"/>
              </a:spcBef>
              <a:spcAft>
                <a:spcPct val="0"/>
              </a:spcAft>
              <a:defRPr sz="4400">
                <a:solidFill>
                  <a:schemeClr val="tx2"/>
                </a:solidFill>
                <a:latin typeface="Arial" pitchFamily="34" charset="0"/>
                <a:ea typeface="ＭＳ Ｐゴシック" charset="0"/>
                <a:cs typeface="ＭＳ Ｐゴシック"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a:spcBef>
                <a:spcPts val="0"/>
              </a:spcBef>
              <a:defRPr/>
            </a:pPr>
            <a:r>
              <a:rPr lang="en-GB" sz="1800" kern="0" dirty="0" smtClean="0">
                <a:solidFill>
                  <a:srgbClr val="FFFFFF"/>
                </a:solidFill>
              </a:rPr>
              <a:t>Sensors</a:t>
            </a:r>
            <a:endParaRPr lang="en-GB" sz="1800" kern="0" dirty="0">
              <a:solidFill>
                <a:srgbClr val="FFFFFF"/>
              </a:solidFill>
            </a:endParaRPr>
          </a:p>
        </p:txBody>
      </p:sp>
      <p:cxnSp>
        <p:nvCxnSpPr>
          <p:cNvPr id="32776" name="Shape 98"/>
          <p:cNvCxnSpPr>
            <a:cxnSpLocks noChangeShapeType="1"/>
            <a:stCxn id="10" idx="1"/>
            <a:endCxn id="7" idx="3"/>
          </p:cNvCxnSpPr>
          <p:nvPr/>
        </p:nvCxnSpPr>
        <p:spPr bwMode="auto">
          <a:xfrm flipH="1" flipV="1">
            <a:off x="7051675" y="2584450"/>
            <a:ext cx="676275" cy="0"/>
          </a:xfrm>
          <a:prstGeom prst="straightConnector1">
            <a:avLst/>
          </a:prstGeom>
          <a:noFill/>
          <a:ln w="28575">
            <a:solidFill>
              <a:srgbClr val="000000"/>
            </a:solidFill>
            <a:round/>
            <a:headEnd type="none" w="lg" len="lg"/>
            <a:tailEnd type="triangle" w="lg" len="lg"/>
          </a:ln>
          <a:extLst>
            <a:ext uri="{909E8E84-426E-40dd-AFC4-6F175D3DCCD1}">
              <a14:hiddenFill xmlns:a14="http://schemas.microsoft.com/office/drawing/2010/main" xmlns="">
                <a:noFill/>
              </a14:hiddenFill>
            </a:ext>
          </a:extLst>
        </p:spPr>
      </p:cxnSp>
      <p:cxnSp>
        <p:nvCxnSpPr>
          <p:cNvPr id="32777" name="Shape 99"/>
          <p:cNvCxnSpPr>
            <a:cxnSpLocks noChangeShapeType="1"/>
            <a:stCxn id="6" idx="3"/>
          </p:cNvCxnSpPr>
          <p:nvPr/>
        </p:nvCxnSpPr>
        <p:spPr bwMode="auto">
          <a:xfrm>
            <a:off x="2484438" y="2352675"/>
            <a:ext cx="474662" cy="454025"/>
          </a:xfrm>
          <a:prstGeom prst="straightConnector1">
            <a:avLst/>
          </a:prstGeom>
          <a:noFill/>
          <a:ln w="28575">
            <a:solidFill>
              <a:srgbClr val="000000"/>
            </a:solidFill>
            <a:round/>
            <a:headEnd type="none" w="lg" len="lg"/>
            <a:tailEnd type="triangle" w="lg" len="lg"/>
          </a:ln>
          <a:extLst>
            <a:ext uri="{909E8E84-426E-40dd-AFC4-6F175D3DCCD1}">
              <a14:hiddenFill xmlns:a14="http://schemas.microsoft.com/office/drawing/2010/main" xmlns="">
                <a:noFill/>
              </a14:hiddenFill>
            </a:ext>
          </a:extLst>
        </p:spPr>
      </p:cxnSp>
      <p:cxnSp>
        <p:nvCxnSpPr>
          <p:cNvPr id="32778" name="Shape 101"/>
          <p:cNvCxnSpPr>
            <a:cxnSpLocks noChangeShapeType="1"/>
            <a:endCxn id="15" idx="0"/>
          </p:cNvCxnSpPr>
          <p:nvPr/>
        </p:nvCxnSpPr>
        <p:spPr bwMode="auto">
          <a:xfrm>
            <a:off x="4098925" y="3236913"/>
            <a:ext cx="0" cy="220662"/>
          </a:xfrm>
          <a:prstGeom prst="straightConnector1">
            <a:avLst/>
          </a:prstGeom>
          <a:noFill/>
          <a:ln w="28575">
            <a:solidFill>
              <a:srgbClr val="000000"/>
            </a:solidFill>
            <a:round/>
            <a:headEnd type="none" w="lg" len="lg"/>
            <a:tailEnd type="triangle" w="lg" len="lg"/>
          </a:ln>
          <a:extLst>
            <a:ext uri="{909E8E84-426E-40dd-AFC4-6F175D3DCCD1}">
              <a14:hiddenFill xmlns:a14="http://schemas.microsoft.com/office/drawing/2010/main" xmlns="">
                <a:noFill/>
              </a14:hiddenFill>
            </a:ext>
          </a:extLst>
        </p:spPr>
      </p:cxnSp>
      <p:sp>
        <p:nvSpPr>
          <p:cNvPr id="15" name="Shape 102"/>
          <p:cNvSpPr txBox="1">
            <a:spLocks/>
          </p:cNvSpPr>
          <p:nvPr/>
        </p:nvSpPr>
        <p:spPr>
          <a:xfrm>
            <a:off x="2959100" y="3457575"/>
            <a:ext cx="2279650" cy="642938"/>
          </a:xfrm>
          <a:prstGeom prst="rect">
            <a:avLst/>
          </a:prstGeom>
          <a:solidFill>
            <a:srgbClr val="0000FF"/>
          </a:solidFill>
          <a:ln w="9525" cap="flat" cmpd="sng">
            <a:solidFill>
              <a:srgbClr val="000000"/>
            </a:solidFill>
            <a:prstDash val="solid"/>
            <a:round/>
            <a:headEnd type="none" w="med" len="med"/>
            <a:tailEnd type="none" w="med" len="med"/>
          </a:ln>
        </p:spPr>
        <p:txBody>
          <a:bodyPr lIns="91425" tIns="91425" rIns="91425" bIns="91425" anchor="b"/>
          <a:lstStyle>
            <a:lvl1pPr algn="ctr" rtl="0" eaLnBrk="0" fontAlgn="base" hangingPunct="0">
              <a:spcBef>
                <a:spcPct val="0"/>
              </a:spcBef>
              <a:spcAft>
                <a:spcPct val="0"/>
              </a:spcAft>
              <a:defRPr sz="4400">
                <a:solidFill>
                  <a:schemeClr val="tx2"/>
                </a:solidFill>
                <a:latin typeface="Arial" pitchFamily="34" charset="0"/>
                <a:ea typeface="ＭＳ Ｐゴシック" charset="0"/>
                <a:cs typeface="ＭＳ Ｐゴシック" charset="0"/>
              </a:defRPr>
            </a:lvl1pPr>
            <a:lvl2pPr algn="ctr" rtl="0" eaLnBrk="0" fontAlgn="base" hangingPunct="0">
              <a:spcBef>
                <a:spcPct val="0"/>
              </a:spcBef>
              <a:spcAft>
                <a:spcPct val="0"/>
              </a:spcAft>
              <a:defRPr sz="4400">
                <a:solidFill>
                  <a:schemeClr val="tx2"/>
                </a:solidFill>
                <a:latin typeface="Arial" pitchFamily="34" charset="0"/>
                <a:ea typeface="ＭＳ Ｐゴシック" charset="0"/>
                <a:cs typeface="ＭＳ Ｐゴシック" charset="0"/>
              </a:defRPr>
            </a:lvl2pPr>
            <a:lvl3pPr algn="ctr" rtl="0" eaLnBrk="0" fontAlgn="base" hangingPunct="0">
              <a:spcBef>
                <a:spcPct val="0"/>
              </a:spcBef>
              <a:spcAft>
                <a:spcPct val="0"/>
              </a:spcAft>
              <a:defRPr sz="4400">
                <a:solidFill>
                  <a:schemeClr val="tx2"/>
                </a:solidFill>
                <a:latin typeface="Arial" pitchFamily="34" charset="0"/>
                <a:ea typeface="ＭＳ Ｐゴシック" charset="0"/>
                <a:cs typeface="ＭＳ Ｐゴシック" charset="0"/>
              </a:defRPr>
            </a:lvl3pPr>
            <a:lvl4pPr algn="ctr" rtl="0" eaLnBrk="0" fontAlgn="base" hangingPunct="0">
              <a:spcBef>
                <a:spcPct val="0"/>
              </a:spcBef>
              <a:spcAft>
                <a:spcPct val="0"/>
              </a:spcAft>
              <a:defRPr sz="4400">
                <a:solidFill>
                  <a:schemeClr val="tx2"/>
                </a:solidFill>
                <a:latin typeface="Arial" pitchFamily="34" charset="0"/>
                <a:ea typeface="ＭＳ Ｐゴシック" charset="0"/>
                <a:cs typeface="ＭＳ Ｐゴシック" charset="0"/>
              </a:defRPr>
            </a:lvl4pPr>
            <a:lvl5pPr algn="ctr" rtl="0" eaLnBrk="0" fontAlgn="base" hangingPunct="0">
              <a:spcBef>
                <a:spcPct val="0"/>
              </a:spcBef>
              <a:spcAft>
                <a:spcPct val="0"/>
              </a:spcAft>
              <a:defRPr sz="4400">
                <a:solidFill>
                  <a:schemeClr val="tx2"/>
                </a:solidFill>
                <a:latin typeface="Arial" pitchFamily="34" charset="0"/>
                <a:ea typeface="ＭＳ Ｐゴシック" charset="0"/>
                <a:cs typeface="ＭＳ Ｐゴシック"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a:spcBef>
                <a:spcPts val="0"/>
              </a:spcBef>
              <a:defRPr/>
            </a:pPr>
            <a:r>
              <a:rPr lang="en-GB" sz="1800" kern="0" dirty="0" smtClean="0">
                <a:solidFill>
                  <a:schemeClr val="accent1"/>
                </a:solidFill>
              </a:rPr>
              <a:t>CFD model experiment</a:t>
            </a:r>
            <a:endParaRPr lang="en-GB" sz="1800" kern="0" dirty="0">
              <a:solidFill>
                <a:schemeClr val="accent1"/>
              </a:solidFill>
            </a:endParaRPr>
          </a:p>
        </p:txBody>
      </p:sp>
      <p:cxnSp>
        <p:nvCxnSpPr>
          <p:cNvPr id="32780" name="Shape 104"/>
          <p:cNvCxnSpPr>
            <a:cxnSpLocks noChangeShapeType="1"/>
            <a:endCxn id="15" idx="3"/>
          </p:cNvCxnSpPr>
          <p:nvPr/>
        </p:nvCxnSpPr>
        <p:spPr bwMode="auto">
          <a:xfrm flipH="1" flipV="1">
            <a:off x="5238750" y="3779838"/>
            <a:ext cx="3122613" cy="14287"/>
          </a:xfrm>
          <a:prstGeom prst="straightConnector1">
            <a:avLst/>
          </a:prstGeom>
          <a:noFill/>
          <a:ln w="28575">
            <a:solidFill>
              <a:srgbClr val="000000"/>
            </a:solidFill>
            <a:round/>
            <a:headEnd type="none" w="lg" len="lg"/>
            <a:tailEnd type="triangle" w="lg" len="lg"/>
          </a:ln>
          <a:extLst>
            <a:ext uri="{909E8E84-426E-40dd-AFC4-6F175D3DCCD1}">
              <a14:hiddenFill xmlns:a14="http://schemas.microsoft.com/office/drawing/2010/main" xmlns="">
                <a:noFill/>
              </a14:hiddenFill>
            </a:ext>
          </a:extLst>
        </p:spPr>
      </p:cxnSp>
      <p:cxnSp>
        <p:nvCxnSpPr>
          <p:cNvPr id="32781" name="Shape 105"/>
          <p:cNvCxnSpPr>
            <a:cxnSpLocks noChangeShapeType="1"/>
            <a:stCxn id="15" idx="2"/>
            <a:endCxn id="74" idx="0"/>
          </p:cNvCxnSpPr>
          <p:nvPr/>
        </p:nvCxnSpPr>
        <p:spPr bwMode="auto">
          <a:xfrm flipH="1">
            <a:off x="4089400" y="4100513"/>
            <a:ext cx="9525" cy="334962"/>
          </a:xfrm>
          <a:prstGeom prst="straightConnector1">
            <a:avLst/>
          </a:prstGeom>
          <a:noFill/>
          <a:ln w="28575">
            <a:solidFill>
              <a:srgbClr val="000000"/>
            </a:solidFill>
            <a:round/>
            <a:headEnd type="none" w="lg" len="lg"/>
            <a:tailEnd type="triangle" w="lg" len="lg"/>
          </a:ln>
          <a:extLst>
            <a:ext uri="{909E8E84-426E-40dd-AFC4-6F175D3DCCD1}">
              <a14:hiddenFill xmlns:a14="http://schemas.microsoft.com/office/drawing/2010/main" xmlns="">
                <a:noFill/>
              </a14:hiddenFill>
            </a:ext>
          </a:extLst>
        </p:spPr>
      </p:cxnSp>
      <p:sp>
        <p:nvSpPr>
          <p:cNvPr id="19" name="Shape 106"/>
          <p:cNvSpPr txBox="1">
            <a:spLocks/>
          </p:cNvSpPr>
          <p:nvPr/>
        </p:nvSpPr>
        <p:spPr>
          <a:xfrm>
            <a:off x="7008813" y="2286000"/>
            <a:ext cx="806450" cy="358775"/>
          </a:xfrm>
          <a:prstGeom prst="rect">
            <a:avLst/>
          </a:prstGeom>
          <a:noFill/>
          <a:ln>
            <a:noFill/>
          </a:ln>
        </p:spPr>
        <p:txBody>
          <a:bodyPr lIns="91425" tIns="91425" rIns="91425" bIns="91425" anchor="b"/>
          <a:lstStyle>
            <a:lvl1pPr algn="ctr" rtl="0" eaLnBrk="0" fontAlgn="base" hangingPunct="0">
              <a:spcBef>
                <a:spcPct val="0"/>
              </a:spcBef>
              <a:spcAft>
                <a:spcPct val="0"/>
              </a:spcAft>
              <a:defRPr sz="4400">
                <a:solidFill>
                  <a:schemeClr val="tx2"/>
                </a:solidFill>
                <a:latin typeface="Arial" pitchFamily="34" charset="0"/>
                <a:ea typeface="ＭＳ Ｐゴシック" charset="0"/>
                <a:cs typeface="ＭＳ Ｐゴシック" charset="0"/>
              </a:defRPr>
            </a:lvl1pPr>
            <a:lvl2pPr algn="ctr" rtl="0" eaLnBrk="0" fontAlgn="base" hangingPunct="0">
              <a:spcBef>
                <a:spcPct val="0"/>
              </a:spcBef>
              <a:spcAft>
                <a:spcPct val="0"/>
              </a:spcAft>
              <a:defRPr sz="4400">
                <a:solidFill>
                  <a:schemeClr val="tx2"/>
                </a:solidFill>
                <a:latin typeface="Arial" pitchFamily="34" charset="0"/>
                <a:ea typeface="ＭＳ Ｐゴシック" charset="0"/>
                <a:cs typeface="ＭＳ Ｐゴシック" charset="0"/>
              </a:defRPr>
            </a:lvl2pPr>
            <a:lvl3pPr algn="ctr" rtl="0" eaLnBrk="0" fontAlgn="base" hangingPunct="0">
              <a:spcBef>
                <a:spcPct val="0"/>
              </a:spcBef>
              <a:spcAft>
                <a:spcPct val="0"/>
              </a:spcAft>
              <a:defRPr sz="4400">
                <a:solidFill>
                  <a:schemeClr val="tx2"/>
                </a:solidFill>
                <a:latin typeface="Arial" pitchFamily="34" charset="0"/>
                <a:ea typeface="ＭＳ Ｐゴシック" charset="0"/>
                <a:cs typeface="ＭＳ Ｐゴシック" charset="0"/>
              </a:defRPr>
            </a:lvl3pPr>
            <a:lvl4pPr algn="ctr" rtl="0" eaLnBrk="0" fontAlgn="base" hangingPunct="0">
              <a:spcBef>
                <a:spcPct val="0"/>
              </a:spcBef>
              <a:spcAft>
                <a:spcPct val="0"/>
              </a:spcAft>
              <a:defRPr sz="4400">
                <a:solidFill>
                  <a:schemeClr val="tx2"/>
                </a:solidFill>
                <a:latin typeface="Arial" pitchFamily="34" charset="0"/>
                <a:ea typeface="ＭＳ Ｐゴシック" charset="0"/>
                <a:cs typeface="ＭＳ Ｐゴシック" charset="0"/>
              </a:defRPr>
            </a:lvl4pPr>
            <a:lvl5pPr algn="ctr" rtl="0" eaLnBrk="0" fontAlgn="base" hangingPunct="0">
              <a:spcBef>
                <a:spcPct val="0"/>
              </a:spcBef>
              <a:spcAft>
                <a:spcPct val="0"/>
              </a:spcAft>
              <a:defRPr sz="4400">
                <a:solidFill>
                  <a:schemeClr val="tx2"/>
                </a:solidFill>
                <a:latin typeface="Arial" pitchFamily="34" charset="0"/>
                <a:ea typeface="ＭＳ Ｐゴシック" charset="0"/>
                <a:cs typeface="ＭＳ Ｐゴシック"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a:spcBef>
                <a:spcPts val="0"/>
              </a:spcBef>
              <a:defRPr/>
            </a:pPr>
            <a:r>
              <a:rPr lang="en-GB" sz="1800" kern="0" dirty="0" smtClean="0">
                <a:solidFill>
                  <a:srgbClr val="000000"/>
                </a:solidFill>
              </a:rPr>
              <a:t>FCD* </a:t>
            </a:r>
            <a:endParaRPr lang="en-GB" sz="1800" kern="0" dirty="0">
              <a:solidFill>
                <a:srgbClr val="000000"/>
              </a:solidFill>
            </a:endParaRPr>
          </a:p>
        </p:txBody>
      </p:sp>
      <p:sp>
        <p:nvSpPr>
          <p:cNvPr id="20" name="Shape 107"/>
          <p:cNvSpPr txBox="1">
            <a:spLocks/>
          </p:cNvSpPr>
          <p:nvPr/>
        </p:nvSpPr>
        <p:spPr>
          <a:xfrm rot="798">
            <a:off x="6362700" y="3548063"/>
            <a:ext cx="1292225" cy="358775"/>
          </a:xfrm>
          <a:prstGeom prst="rect">
            <a:avLst/>
          </a:prstGeom>
          <a:noFill/>
          <a:ln>
            <a:noFill/>
          </a:ln>
        </p:spPr>
        <p:txBody>
          <a:bodyPr lIns="91425" tIns="91425" rIns="91425" bIns="91425" anchor="b"/>
          <a:lstStyle>
            <a:lvl1pPr algn="ctr" rtl="0" eaLnBrk="0" fontAlgn="base" hangingPunct="0">
              <a:spcBef>
                <a:spcPct val="0"/>
              </a:spcBef>
              <a:spcAft>
                <a:spcPct val="0"/>
              </a:spcAft>
              <a:defRPr sz="4400">
                <a:solidFill>
                  <a:schemeClr val="tx2"/>
                </a:solidFill>
                <a:latin typeface="Arial" pitchFamily="34" charset="0"/>
                <a:ea typeface="ＭＳ Ｐゴシック" charset="0"/>
                <a:cs typeface="ＭＳ Ｐゴシック" charset="0"/>
              </a:defRPr>
            </a:lvl1pPr>
            <a:lvl2pPr algn="ctr" rtl="0" eaLnBrk="0" fontAlgn="base" hangingPunct="0">
              <a:spcBef>
                <a:spcPct val="0"/>
              </a:spcBef>
              <a:spcAft>
                <a:spcPct val="0"/>
              </a:spcAft>
              <a:defRPr sz="4400">
                <a:solidFill>
                  <a:schemeClr val="tx2"/>
                </a:solidFill>
                <a:latin typeface="Arial" pitchFamily="34" charset="0"/>
                <a:ea typeface="ＭＳ Ｐゴシック" charset="0"/>
                <a:cs typeface="ＭＳ Ｐゴシック" charset="0"/>
              </a:defRPr>
            </a:lvl2pPr>
            <a:lvl3pPr algn="ctr" rtl="0" eaLnBrk="0" fontAlgn="base" hangingPunct="0">
              <a:spcBef>
                <a:spcPct val="0"/>
              </a:spcBef>
              <a:spcAft>
                <a:spcPct val="0"/>
              </a:spcAft>
              <a:defRPr sz="4400">
                <a:solidFill>
                  <a:schemeClr val="tx2"/>
                </a:solidFill>
                <a:latin typeface="Arial" pitchFamily="34" charset="0"/>
                <a:ea typeface="ＭＳ Ｐゴシック" charset="0"/>
                <a:cs typeface="ＭＳ Ｐゴシック" charset="0"/>
              </a:defRPr>
            </a:lvl3pPr>
            <a:lvl4pPr algn="ctr" rtl="0" eaLnBrk="0" fontAlgn="base" hangingPunct="0">
              <a:spcBef>
                <a:spcPct val="0"/>
              </a:spcBef>
              <a:spcAft>
                <a:spcPct val="0"/>
              </a:spcAft>
              <a:defRPr sz="4400">
                <a:solidFill>
                  <a:schemeClr val="tx2"/>
                </a:solidFill>
                <a:latin typeface="Arial" pitchFamily="34" charset="0"/>
                <a:ea typeface="ＭＳ Ｐゴシック" charset="0"/>
                <a:cs typeface="ＭＳ Ｐゴシック" charset="0"/>
              </a:defRPr>
            </a:lvl4pPr>
            <a:lvl5pPr algn="ctr" rtl="0" eaLnBrk="0" fontAlgn="base" hangingPunct="0">
              <a:spcBef>
                <a:spcPct val="0"/>
              </a:spcBef>
              <a:spcAft>
                <a:spcPct val="0"/>
              </a:spcAft>
              <a:defRPr sz="4400">
                <a:solidFill>
                  <a:schemeClr val="tx2"/>
                </a:solidFill>
                <a:latin typeface="Arial" pitchFamily="34" charset="0"/>
                <a:ea typeface="ＭＳ Ｐゴシック" charset="0"/>
                <a:cs typeface="ＭＳ Ｐゴシック"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a:spcBef>
                <a:spcPts val="0"/>
              </a:spcBef>
              <a:defRPr/>
            </a:pPr>
            <a:r>
              <a:rPr lang="en-GB" sz="1800" kern="0" dirty="0" smtClean="0">
                <a:solidFill>
                  <a:srgbClr val="000000"/>
                </a:solidFill>
              </a:rPr>
              <a:t>Evaluation </a:t>
            </a:r>
            <a:endParaRPr lang="en-GB" sz="1800" kern="0" dirty="0">
              <a:solidFill>
                <a:srgbClr val="000000"/>
              </a:solidFill>
            </a:endParaRPr>
          </a:p>
        </p:txBody>
      </p:sp>
      <p:sp>
        <p:nvSpPr>
          <p:cNvPr id="21" name="Shape 108"/>
          <p:cNvSpPr txBox="1">
            <a:spLocks/>
          </p:cNvSpPr>
          <p:nvPr/>
        </p:nvSpPr>
        <p:spPr>
          <a:xfrm>
            <a:off x="2959100" y="2803525"/>
            <a:ext cx="2316163" cy="439738"/>
          </a:xfrm>
          <a:prstGeom prst="rect">
            <a:avLst/>
          </a:prstGeom>
          <a:solidFill>
            <a:srgbClr val="0000FF"/>
          </a:solidFill>
          <a:ln w="9525" cap="flat" cmpd="sng">
            <a:solidFill>
              <a:srgbClr val="000000"/>
            </a:solidFill>
            <a:prstDash val="solid"/>
            <a:round/>
            <a:headEnd type="none" w="med" len="med"/>
            <a:tailEnd type="none" w="med" len="med"/>
          </a:ln>
        </p:spPr>
        <p:txBody>
          <a:bodyPr lIns="91425" tIns="91425" rIns="91425" bIns="91425" anchor="b"/>
          <a:lstStyle>
            <a:lvl1pPr algn="ctr" rtl="0" eaLnBrk="0" fontAlgn="base" hangingPunct="0">
              <a:spcBef>
                <a:spcPct val="0"/>
              </a:spcBef>
              <a:spcAft>
                <a:spcPct val="0"/>
              </a:spcAft>
              <a:defRPr sz="4400">
                <a:solidFill>
                  <a:schemeClr val="tx2"/>
                </a:solidFill>
                <a:latin typeface="Arial" pitchFamily="34" charset="0"/>
                <a:ea typeface="ＭＳ Ｐゴシック" charset="0"/>
                <a:cs typeface="ＭＳ Ｐゴシック" charset="0"/>
              </a:defRPr>
            </a:lvl1pPr>
            <a:lvl2pPr algn="ctr" rtl="0" eaLnBrk="0" fontAlgn="base" hangingPunct="0">
              <a:spcBef>
                <a:spcPct val="0"/>
              </a:spcBef>
              <a:spcAft>
                <a:spcPct val="0"/>
              </a:spcAft>
              <a:defRPr sz="4400">
                <a:solidFill>
                  <a:schemeClr val="tx2"/>
                </a:solidFill>
                <a:latin typeface="Arial" pitchFamily="34" charset="0"/>
                <a:ea typeface="ＭＳ Ｐゴシック" charset="0"/>
                <a:cs typeface="ＭＳ Ｐゴシック" charset="0"/>
              </a:defRPr>
            </a:lvl2pPr>
            <a:lvl3pPr algn="ctr" rtl="0" eaLnBrk="0" fontAlgn="base" hangingPunct="0">
              <a:spcBef>
                <a:spcPct val="0"/>
              </a:spcBef>
              <a:spcAft>
                <a:spcPct val="0"/>
              </a:spcAft>
              <a:defRPr sz="4400">
                <a:solidFill>
                  <a:schemeClr val="tx2"/>
                </a:solidFill>
                <a:latin typeface="Arial" pitchFamily="34" charset="0"/>
                <a:ea typeface="ＭＳ Ｐゴシック" charset="0"/>
                <a:cs typeface="ＭＳ Ｐゴシック" charset="0"/>
              </a:defRPr>
            </a:lvl3pPr>
            <a:lvl4pPr algn="ctr" rtl="0" eaLnBrk="0" fontAlgn="base" hangingPunct="0">
              <a:spcBef>
                <a:spcPct val="0"/>
              </a:spcBef>
              <a:spcAft>
                <a:spcPct val="0"/>
              </a:spcAft>
              <a:defRPr sz="4400">
                <a:solidFill>
                  <a:schemeClr val="tx2"/>
                </a:solidFill>
                <a:latin typeface="Arial" pitchFamily="34" charset="0"/>
                <a:ea typeface="ＭＳ Ｐゴシック" charset="0"/>
                <a:cs typeface="ＭＳ Ｐゴシック" charset="0"/>
              </a:defRPr>
            </a:lvl4pPr>
            <a:lvl5pPr algn="ctr" rtl="0" eaLnBrk="0" fontAlgn="base" hangingPunct="0">
              <a:spcBef>
                <a:spcPct val="0"/>
              </a:spcBef>
              <a:spcAft>
                <a:spcPct val="0"/>
              </a:spcAft>
              <a:defRPr sz="4400">
                <a:solidFill>
                  <a:schemeClr val="tx2"/>
                </a:solidFill>
                <a:latin typeface="Arial" pitchFamily="34" charset="0"/>
                <a:ea typeface="ＭＳ Ｐゴシック" charset="0"/>
                <a:cs typeface="ＭＳ Ｐゴシック"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a:spcBef>
                <a:spcPts val="0"/>
              </a:spcBef>
              <a:defRPr/>
            </a:pPr>
            <a:r>
              <a:rPr lang="en-GB" sz="1800" kern="0" smtClean="0">
                <a:solidFill>
                  <a:srgbClr val="FFFFFF"/>
                </a:solidFill>
              </a:rPr>
              <a:t>Photochemistry</a:t>
            </a:r>
            <a:endParaRPr lang="en-GB" sz="1800" kern="0">
              <a:solidFill>
                <a:srgbClr val="FFFFFF"/>
              </a:solidFill>
            </a:endParaRPr>
          </a:p>
        </p:txBody>
      </p:sp>
      <p:sp>
        <p:nvSpPr>
          <p:cNvPr id="22" name="Shape 109"/>
          <p:cNvSpPr txBox="1">
            <a:spLocks/>
          </p:cNvSpPr>
          <p:nvPr/>
        </p:nvSpPr>
        <p:spPr>
          <a:xfrm>
            <a:off x="250825" y="950913"/>
            <a:ext cx="2833688" cy="398462"/>
          </a:xfrm>
          <a:prstGeom prst="rect">
            <a:avLst/>
          </a:prstGeom>
          <a:solidFill>
            <a:srgbClr val="0000FF"/>
          </a:solidFill>
          <a:ln w="9525" cap="flat" cmpd="sng">
            <a:solidFill>
              <a:srgbClr val="000000"/>
            </a:solidFill>
            <a:prstDash val="solid"/>
            <a:round/>
            <a:headEnd type="none" w="med" len="med"/>
            <a:tailEnd type="none" w="med" len="med"/>
          </a:ln>
        </p:spPr>
        <p:txBody>
          <a:bodyPr lIns="91425" tIns="91425" rIns="91425" bIns="91425" anchor="b"/>
          <a:lstStyle>
            <a:lvl1pPr algn="ctr" rtl="0" eaLnBrk="0" fontAlgn="base" hangingPunct="0">
              <a:spcBef>
                <a:spcPct val="0"/>
              </a:spcBef>
              <a:spcAft>
                <a:spcPct val="0"/>
              </a:spcAft>
              <a:defRPr sz="4400">
                <a:solidFill>
                  <a:schemeClr val="tx2"/>
                </a:solidFill>
                <a:latin typeface="Arial" pitchFamily="34" charset="0"/>
                <a:ea typeface="ＭＳ Ｐゴシック" charset="0"/>
                <a:cs typeface="ＭＳ Ｐゴシック" charset="0"/>
              </a:defRPr>
            </a:lvl1pPr>
            <a:lvl2pPr algn="ctr" rtl="0" eaLnBrk="0" fontAlgn="base" hangingPunct="0">
              <a:spcBef>
                <a:spcPct val="0"/>
              </a:spcBef>
              <a:spcAft>
                <a:spcPct val="0"/>
              </a:spcAft>
              <a:defRPr sz="4400">
                <a:solidFill>
                  <a:schemeClr val="tx2"/>
                </a:solidFill>
                <a:latin typeface="Arial" pitchFamily="34" charset="0"/>
                <a:ea typeface="ＭＳ Ｐゴシック" charset="0"/>
                <a:cs typeface="ＭＳ Ｐゴシック" charset="0"/>
              </a:defRPr>
            </a:lvl2pPr>
            <a:lvl3pPr algn="ctr" rtl="0" eaLnBrk="0" fontAlgn="base" hangingPunct="0">
              <a:spcBef>
                <a:spcPct val="0"/>
              </a:spcBef>
              <a:spcAft>
                <a:spcPct val="0"/>
              </a:spcAft>
              <a:defRPr sz="4400">
                <a:solidFill>
                  <a:schemeClr val="tx2"/>
                </a:solidFill>
                <a:latin typeface="Arial" pitchFamily="34" charset="0"/>
                <a:ea typeface="ＭＳ Ｐゴシック" charset="0"/>
                <a:cs typeface="ＭＳ Ｐゴシック" charset="0"/>
              </a:defRPr>
            </a:lvl3pPr>
            <a:lvl4pPr algn="ctr" rtl="0" eaLnBrk="0" fontAlgn="base" hangingPunct="0">
              <a:spcBef>
                <a:spcPct val="0"/>
              </a:spcBef>
              <a:spcAft>
                <a:spcPct val="0"/>
              </a:spcAft>
              <a:defRPr sz="4400">
                <a:solidFill>
                  <a:schemeClr val="tx2"/>
                </a:solidFill>
                <a:latin typeface="Arial" pitchFamily="34" charset="0"/>
                <a:ea typeface="ＭＳ Ｐゴシック" charset="0"/>
                <a:cs typeface="ＭＳ Ｐゴシック" charset="0"/>
              </a:defRPr>
            </a:lvl4pPr>
            <a:lvl5pPr algn="ctr" rtl="0" eaLnBrk="0" fontAlgn="base" hangingPunct="0">
              <a:spcBef>
                <a:spcPct val="0"/>
              </a:spcBef>
              <a:spcAft>
                <a:spcPct val="0"/>
              </a:spcAft>
              <a:defRPr sz="4400">
                <a:solidFill>
                  <a:schemeClr val="tx2"/>
                </a:solidFill>
                <a:latin typeface="Arial" pitchFamily="34" charset="0"/>
                <a:ea typeface="ＭＳ Ｐゴシック" charset="0"/>
                <a:cs typeface="ＭＳ Ｐゴシック"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a:spcBef>
                <a:spcPts val="0"/>
              </a:spcBef>
              <a:defRPr/>
            </a:pPr>
            <a:r>
              <a:rPr lang="en-GB" sz="1800" kern="0" smtClean="0">
                <a:solidFill>
                  <a:srgbClr val="FFFFFF"/>
                </a:solidFill>
              </a:rPr>
              <a:t>Earth Sciences Dep.</a:t>
            </a:r>
            <a:endParaRPr lang="en-GB" sz="1800" kern="0">
              <a:solidFill>
                <a:srgbClr val="FFFFFF"/>
              </a:solidFill>
            </a:endParaRPr>
          </a:p>
        </p:txBody>
      </p:sp>
      <p:sp>
        <p:nvSpPr>
          <p:cNvPr id="23" name="Shape 110"/>
          <p:cNvSpPr txBox="1">
            <a:spLocks/>
          </p:cNvSpPr>
          <p:nvPr/>
        </p:nvSpPr>
        <p:spPr>
          <a:xfrm>
            <a:off x="3168650" y="947738"/>
            <a:ext cx="2833688" cy="396875"/>
          </a:xfrm>
          <a:prstGeom prst="rect">
            <a:avLst/>
          </a:prstGeom>
          <a:solidFill>
            <a:srgbClr val="38761D"/>
          </a:solidFill>
          <a:ln w="9525" cap="flat" cmpd="sng">
            <a:solidFill>
              <a:srgbClr val="000000"/>
            </a:solidFill>
            <a:prstDash val="solid"/>
            <a:round/>
            <a:headEnd type="none" w="med" len="med"/>
            <a:tailEnd type="none" w="med" len="med"/>
          </a:ln>
        </p:spPr>
        <p:txBody>
          <a:bodyPr lIns="91425" tIns="91425" rIns="91425" bIns="91425" anchor="b"/>
          <a:lstStyle>
            <a:lvl1pPr algn="ctr" rtl="0" eaLnBrk="0" fontAlgn="base" hangingPunct="0">
              <a:spcBef>
                <a:spcPct val="0"/>
              </a:spcBef>
              <a:spcAft>
                <a:spcPct val="0"/>
              </a:spcAft>
              <a:defRPr sz="4400">
                <a:solidFill>
                  <a:schemeClr val="tx2"/>
                </a:solidFill>
                <a:latin typeface="Arial" pitchFamily="34" charset="0"/>
                <a:ea typeface="ＭＳ Ｐゴシック" charset="0"/>
                <a:cs typeface="ＭＳ Ｐゴシック" charset="0"/>
              </a:defRPr>
            </a:lvl1pPr>
            <a:lvl2pPr algn="ctr" rtl="0" eaLnBrk="0" fontAlgn="base" hangingPunct="0">
              <a:spcBef>
                <a:spcPct val="0"/>
              </a:spcBef>
              <a:spcAft>
                <a:spcPct val="0"/>
              </a:spcAft>
              <a:defRPr sz="4400">
                <a:solidFill>
                  <a:schemeClr val="tx2"/>
                </a:solidFill>
                <a:latin typeface="Arial" pitchFamily="34" charset="0"/>
                <a:ea typeface="ＭＳ Ｐゴシック" charset="0"/>
                <a:cs typeface="ＭＳ Ｐゴシック" charset="0"/>
              </a:defRPr>
            </a:lvl2pPr>
            <a:lvl3pPr algn="ctr" rtl="0" eaLnBrk="0" fontAlgn="base" hangingPunct="0">
              <a:spcBef>
                <a:spcPct val="0"/>
              </a:spcBef>
              <a:spcAft>
                <a:spcPct val="0"/>
              </a:spcAft>
              <a:defRPr sz="4400">
                <a:solidFill>
                  <a:schemeClr val="tx2"/>
                </a:solidFill>
                <a:latin typeface="Arial" pitchFamily="34" charset="0"/>
                <a:ea typeface="ＭＳ Ｐゴシック" charset="0"/>
                <a:cs typeface="ＭＳ Ｐゴシック" charset="0"/>
              </a:defRPr>
            </a:lvl3pPr>
            <a:lvl4pPr algn="ctr" rtl="0" eaLnBrk="0" fontAlgn="base" hangingPunct="0">
              <a:spcBef>
                <a:spcPct val="0"/>
              </a:spcBef>
              <a:spcAft>
                <a:spcPct val="0"/>
              </a:spcAft>
              <a:defRPr sz="4400">
                <a:solidFill>
                  <a:schemeClr val="tx2"/>
                </a:solidFill>
                <a:latin typeface="Arial" pitchFamily="34" charset="0"/>
                <a:ea typeface="ＭＳ Ｐゴシック" charset="0"/>
                <a:cs typeface="ＭＳ Ｐゴシック" charset="0"/>
              </a:defRPr>
            </a:lvl4pPr>
            <a:lvl5pPr algn="ctr" rtl="0" eaLnBrk="0" fontAlgn="base" hangingPunct="0">
              <a:spcBef>
                <a:spcPct val="0"/>
              </a:spcBef>
              <a:spcAft>
                <a:spcPct val="0"/>
              </a:spcAft>
              <a:defRPr sz="4400">
                <a:solidFill>
                  <a:schemeClr val="tx2"/>
                </a:solidFill>
                <a:latin typeface="Arial" pitchFamily="34" charset="0"/>
                <a:ea typeface="ＭＳ Ｐゴシック" charset="0"/>
                <a:cs typeface="ＭＳ Ｐゴシック"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a:spcBef>
                <a:spcPts val="0"/>
              </a:spcBef>
              <a:defRPr/>
            </a:pPr>
            <a:r>
              <a:rPr lang="en-GB" sz="1800" kern="0" smtClean="0">
                <a:solidFill>
                  <a:srgbClr val="FFFFFF"/>
                </a:solidFill>
              </a:rPr>
              <a:t>Computer Sciences Dep.</a:t>
            </a:r>
            <a:endParaRPr lang="en-GB" sz="1800" kern="0">
              <a:solidFill>
                <a:srgbClr val="FFFFFF"/>
              </a:solidFill>
            </a:endParaRPr>
          </a:p>
        </p:txBody>
      </p:sp>
      <p:sp>
        <p:nvSpPr>
          <p:cNvPr id="24" name="Shape 111"/>
          <p:cNvSpPr txBox="1">
            <a:spLocks/>
          </p:cNvSpPr>
          <p:nvPr/>
        </p:nvSpPr>
        <p:spPr>
          <a:xfrm>
            <a:off x="6086475" y="965200"/>
            <a:ext cx="2833688" cy="361950"/>
          </a:xfrm>
          <a:prstGeom prst="rect">
            <a:avLst/>
          </a:prstGeom>
          <a:solidFill>
            <a:srgbClr val="FF9900"/>
          </a:solidFill>
          <a:ln w="9525" cap="flat" cmpd="sng">
            <a:solidFill>
              <a:srgbClr val="000000"/>
            </a:solidFill>
            <a:prstDash val="solid"/>
            <a:round/>
            <a:headEnd type="none" w="med" len="med"/>
            <a:tailEnd type="none" w="med" len="med"/>
          </a:ln>
        </p:spPr>
        <p:txBody>
          <a:bodyPr lIns="91425" tIns="91425" rIns="91425" bIns="91425" anchor="b"/>
          <a:lstStyle>
            <a:lvl1pPr algn="ctr" rtl="0" eaLnBrk="0" fontAlgn="base" hangingPunct="0">
              <a:spcBef>
                <a:spcPct val="0"/>
              </a:spcBef>
              <a:spcAft>
                <a:spcPct val="0"/>
              </a:spcAft>
              <a:defRPr sz="4400">
                <a:solidFill>
                  <a:schemeClr val="tx2"/>
                </a:solidFill>
                <a:latin typeface="Arial" pitchFamily="34" charset="0"/>
                <a:ea typeface="ＭＳ Ｐゴシック" charset="0"/>
                <a:cs typeface="ＭＳ Ｐゴシック" charset="0"/>
              </a:defRPr>
            </a:lvl1pPr>
            <a:lvl2pPr algn="ctr" rtl="0" eaLnBrk="0" fontAlgn="base" hangingPunct="0">
              <a:spcBef>
                <a:spcPct val="0"/>
              </a:spcBef>
              <a:spcAft>
                <a:spcPct val="0"/>
              </a:spcAft>
              <a:defRPr sz="4400">
                <a:solidFill>
                  <a:schemeClr val="tx2"/>
                </a:solidFill>
                <a:latin typeface="Arial" pitchFamily="34" charset="0"/>
                <a:ea typeface="ＭＳ Ｐゴシック" charset="0"/>
                <a:cs typeface="ＭＳ Ｐゴシック" charset="0"/>
              </a:defRPr>
            </a:lvl2pPr>
            <a:lvl3pPr algn="ctr" rtl="0" eaLnBrk="0" fontAlgn="base" hangingPunct="0">
              <a:spcBef>
                <a:spcPct val="0"/>
              </a:spcBef>
              <a:spcAft>
                <a:spcPct val="0"/>
              </a:spcAft>
              <a:defRPr sz="4400">
                <a:solidFill>
                  <a:schemeClr val="tx2"/>
                </a:solidFill>
                <a:latin typeface="Arial" pitchFamily="34" charset="0"/>
                <a:ea typeface="ＭＳ Ｐゴシック" charset="0"/>
                <a:cs typeface="ＭＳ Ｐゴシック" charset="0"/>
              </a:defRPr>
            </a:lvl3pPr>
            <a:lvl4pPr algn="ctr" rtl="0" eaLnBrk="0" fontAlgn="base" hangingPunct="0">
              <a:spcBef>
                <a:spcPct val="0"/>
              </a:spcBef>
              <a:spcAft>
                <a:spcPct val="0"/>
              </a:spcAft>
              <a:defRPr sz="4400">
                <a:solidFill>
                  <a:schemeClr val="tx2"/>
                </a:solidFill>
                <a:latin typeface="Arial" pitchFamily="34" charset="0"/>
                <a:ea typeface="ＭＳ Ｐゴシック" charset="0"/>
                <a:cs typeface="ＭＳ Ｐゴシック" charset="0"/>
              </a:defRPr>
            </a:lvl4pPr>
            <a:lvl5pPr algn="ctr" rtl="0" eaLnBrk="0" fontAlgn="base" hangingPunct="0">
              <a:spcBef>
                <a:spcPct val="0"/>
              </a:spcBef>
              <a:spcAft>
                <a:spcPct val="0"/>
              </a:spcAft>
              <a:defRPr sz="4400">
                <a:solidFill>
                  <a:schemeClr val="tx2"/>
                </a:solidFill>
                <a:latin typeface="Arial" pitchFamily="34" charset="0"/>
                <a:ea typeface="ＭＳ Ｐゴシック" charset="0"/>
                <a:cs typeface="ＭＳ Ｐゴシック"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a:spcBef>
                <a:spcPts val="0"/>
              </a:spcBef>
              <a:defRPr/>
            </a:pPr>
            <a:r>
              <a:rPr lang="en-GB" sz="1800" kern="0" smtClean="0">
                <a:solidFill>
                  <a:srgbClr val="FFFFFF"/>
                </a:solidFill>
              </a:rPr>
              <a:t>CASE Dep.</a:t>
            </a:r>
            <a:endParaRPr lang="en-GB" sz="1800" kern="0">
              <a:solidFill>
                <a:srgbClr val="FFFFFF"/>
              </a:solidFill>
            </a:endParaRPr>
          </a:p>
        </p:txBody>
      </p:sp>
      <p:sp>
        <p:nvSpPr>
          <p:cNvPr id="26" name="Shape 113"/>
          <p:cNvSpPr txBox="1">
            <a:spLocks/>
          </p:cNvSpPr>
          <p:nvPr/>
        </p:nvSpPr>
        <p:spPr>
          <a:xfrm>
            <a:off x="7007225" y="5949950"/>
            <a:ext cx="1893888" cy="644525"/>
          </a:xfrm>
          <a:prstGeom prst="rect">
            <a:avLst/>
          </a:prstGeom>
          <a:noFill/>
          <a:ln>
            <a:noFill/>
          </a:ln>
        </p:spPr>
        <p:txBody>
          <a:bodyPr lIns="91425" tIns="91425" rIns="91425" bIns="91425" anchor="b"/>
          <a:lstStyle>
            <a:lvl1pPr algn="ctr" rtl="0" eaLnBrk="0" fontAlgn="base" hangingPunct="0">
              <a:spcBef>
                <a:spcPct val="0"/>
              </a:spcBef>
              <a:spcAft>
                <a:spcPct val="0"/>
              </a:spcAft>
              <a:defRPr sz="4400">
                <a:solidFill>
                  <a:schemeClr val="tx2"/>
                </a:solidFill>
                <a:latin typeface="Arial" pitchFamily="34" charset="0"/>
                <a:ea typeface="ＭＳ Ｐゴシック" charset="0"/>
                <a:cs typeface="ＭＳ Ｐゴシック" charset="0"/>
              </a:defRPr>
            </a:lvl1pPr>
            <a:lvl2pPr algn="ctr" rtl="0" eaLnBrk="0" fontAlgn="base" hangingPunct="0">
              <a:spcBef>
                <a:spcPct val="0"/>
              </a:spcBef>
              <a:spcAft>
                <a:spcPct val="0"/>
              </a:spcAft>
              <a:defRPr sz="4400">
                <a:solidFill>
                  <a:schemeClr val="tx2"/>
                </a:solidFill>
                <a:latin typeface="Arial" pitchFamily="34" charset="0"/>
                <a:ea typeface="ＭＳ Ｐゴシック" charset="0"/>
                <a:cs typeface="ＭＳ Ｐゴシック" charset="0"/>
              </a:defRPr>
            </a:lvl2pPr>
            <a:lvl3pPr algn="ctr" rtl="0" eaLnBrk="0" fontAlgn="base" hangingPunct="0">
              <a:spcBef>
                <a:spcPct val="0"/>
              </a:spcBef>
              <a:spcAft>
                <a:spcPct val="0"/>
              </a:spcAft>
              <a:defRPr sz="4400">
                <a:solidFill>
                  <a:schemeClr val="tx2"/>
                </a:solidFill>
                <a:latin typeface="Arial" pitchFamily="34" charset="0"/>
                <a:ea typeface="ＭＳ Ｐゴシック" charset="0"/>
                <a:cs typeface="ＭＳ Ｐゴシック" charset="0"/>
              </a:defRPr>
            </a:lvl3pPr>
            <a:lvl4pPr algn="ctr" rtl="0" eaLnBrk="0" fontAlgn="base" hangingPunct="0">
              <a:spcBef>
                <a:spcPct val="0"/>
              </a:spcBef>
              <a:spcAft>
                <a:spcPct val="0"/>
              </a:spcAft>
              <a:defRPr sz="4400">
                <a:solidFill>
                  <a:schemeClr val="tx2"/>
                </a:solidFill>
                <a:latin typeface="Arial" pitchFamily="34" charset="0"/>
                <a:ea typeface="ＭＳ Ｐゴシック" charset="0"/>
                <a:cs typeface="ＭＳ Ｐゴシック" charset="0"/>
              </a:defRPr>
            </a:lvl4pPr>
            <a:lvl5pPr algn="ctr" rtl="0" eaLnBrk="0" fontAlgn="base" hangingPunct="0">
              <a:spcBef>
                <a:spcPct val="0"/>
              </a:spcBef>
              <a:spcAft>
                <a:spcPct val="0"/>
              </a:spcAft>
              <a:defRPr sz="4400">
                <a:solidFill>
                  <a:schemeClr val="tx2"/>
                </a:solidFill>
                <a:latin typeface="Arial" pitchFamily="34" charset="0"/>
                <a:ea typeface="ＭＳ Ｐゴシック" charset="0"/>
                <a:cs typeface="ＭＳ Ｐゴシック"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a:spcBef>
                <a:spcPts val="0"/>
              </a:spcBef>
              <a:defRPr/>
            </a:pPr>
            <a:r>
              <a:rPr lang="en-GB" sz="1000" kern="0" dirty="0" smtClean="0">
                <a:solidFill>
                  <a:srgbClr val="000000"/>
                </a:solidFill>
              </a:rPr>
              <a:t>*Floating car data for on-road and maritime transport </a:t>
            </a:r>
            <a:endParaRPr lang="en-GB" sz="1000" kern="0" dirty="0">
              <a:solidFill>
                <a:srgbClr val="000000"/>
              </a:solidFill>
            </a:endParaRPr>
          </a:p>
        </p:txBody>
      </p:sp>
      <p:sp>
        <p:nvSpPr>
          <p:cNvPr id="3" name="Elipse 2"/>
          <p:cNvSpPr/>
          <p:nvPr/>
        </p:nvSpPr>
        <p:spPr>
          <a:xfrm>
            <a:off x="68263" y="1665288"/>
            <a:ext cx="2654300" cy="224155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a:defRPr/>
            </a:pPr>
            <a:endParaRPr lang="es-ES" altLang="es-ES" smtClean="0">
              <a:solidFill>
                <a:srgbClr val="004990"/>
              </a:solidFill>
            </a:endParaRPr>
          </a:p>
        </p:txBody>
      </p:sp>
      <p:sp>
        <p:nvSpPr>
          <p:cNvPr id="4" name="CuadroTexto 3"/>
          <p:cNvSpPr txBox="1">
            <a:spLocks noChangeArrowheads="1"/>
          </p:cNvSpPr>
          <p:nvPr/>
        </p:nvSpPr>
        <p:spPr bwMode="auto">
          <a:xfrm>
            <a:off x="1071563" y="1671638"/>
            <a:ext cx="720725" cy="368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charset="0"/>
                <a:ea typeface="ＭＳ Ｐゴシック" pitchFamily="34" charset="-128"/>
              </a:defRPr>
            </a:lvl1pPr>
            <a:lvl2pPr marL="742950" indent="-285750">
              <a:defRPr>
                <a:solidFill>
                  <a:schemeClr val="tx1"/>
                </a:solidFill>
                <a:latin typeface="Arial" charset="0"/>
                <a:ea typeface="ＭＳ Ｐゴシック" pitchFamily="34" charset="-128"/>
              </a:defRPr>
            </a:lvl2pPr>
            <a:lvl3pPr marL="1143000" indent="-228600">
              <a:defRPr>
                <a:solidFill>
                  <a:schemeClr val="tx1"/>
                </a:solidFill>
                <a:latin typeface="Arial" charset="0"/>
                <a:ea typeface="ＭＳ Ｐゴシック" pitchFamily="34" charset="-128"/>
              </a:defRPr>
            </a:lvl3pPr>
            <a:lvl4pPr marL="1600200" indent="-228600">
              <a:defRPr>
                <a:solidFill>
                  <a:schemeClr val="tx1"/>
                </a:solidFill>
                <a:latin typeface="Arial" charset="0"/>
                <a:ea typeface="ＭＳ Ｐゴシック" pitchFamily="34" charset="-128"/>
              </a:defRPr>
            </a:lvl4pPr>
            <a:lvl5pPr marL="2057400" indent="-22860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r>
              <a:rPr lang="es-ES" altLang="es-ES"/>
              <a:t>WP1</a:t>
            </a:r>
          </a:p>
        </p:txBody>
      </p:sp>
      <p:sp>
        <p:nvSpPr>
          <p:cNvPr id="29" name="Elipse 28"/>
          <p:cNvSpPr/>
          <p:nvPr/>
        </p:nvSpPr>
        <p:spPr>
          <a:xfrm>
            <a:off x="5432425" y="1722438"/>
            <a:ext cx="3640138" cy="1776412"/>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a:defRPr/>
            </a:pPr>
            <a:endParaRPr lang="es-ES" altLang="es-ES" smtClean="0">
              <a:solidFill>
                <a:srgbClr val="004990"/>
              </a:solidFill>
            </a:endParaRPr>
          </a:p>
        </p:txBody>
      </p:sp>
      <p:sp>
        <p:nvSpPr>
          <p:cNvPr id="30" name="CuadroTexto 29"/>
          <p:cNvSpPr txBox="1">
            <a:spLocks noChangeArrowheads="1"/>
          </p:cNvSpPr>
          <p:nvPr/>
        </p:nvSpPr>
        <p:spPr bwMode="auto">
          <a:xfrm>
            <a:off x="7010400" y="1700213"/>
            <a:ext cx="1060450" cy="3698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charset="0"/>
                <a:ea typeface="ＭＳ Ｐゴシック" pitchFamily="34" charset="-128"/>
              </a:defRPr>
            </a:lvl1pPr>
            <a:lvl2pPr marL="742950" indent="-285750">
              <a:defRPr>
                <a:solidFill>
                  <a:schemeClr val="tx1"/>
                </a:solidFill>
                <a:latin typeface="Arial" charset="0"/>
                <a:ea typeface="ＭＳ Ｐゴシック" pitchFamily="34" charset="-128"/>
              </a:defRPr>
            </a:lvl2pPr>
            <a:lvl3pPr marL="1143000" indent="-228600">
              <a:defRPr>
                <a:solidFill>
                  <a:schemeClr val="tx1"/>
                </a:solidFill>
                <a:latin typeface="Arial" charset="0"/>
                <a:ea typeface="ＭＳ Ｐゴシック" pitchFamily="34" charset="-128"/>
              </a:defRPr>
            </a:lvl3pPr>
            <a:lvl4pPr marL="1600200" indent="-228600">
              <a:defRPr>
                <a:solidFill>
                  <a:schemeClr val="tx1"/>
                </a:solidFill>
                <a:latin typeface="Arial" charset="0"/>
                <a:ea typeface="ＭＳ Ｐゴシック" pitchFamily="34" charset="-128"/>
              </a:defRPr>
            </a:lvl4pPr>
            <a:lvl5pPr marL="2057400" indent="-22860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r>
              <a:rPr lang="es-ES" altLang="es-ES"/>
              <a:t>WP2</a:t>
            </a:r>
          </a:p>
        </p:txBody>
      </p:sp>
      <p:sp>
        <p:nvSpPr>
          <p:cNvPr id="31" name="Elipse 30"/>
          <p:cNvSpPr/>
          <p:nvPr/>
        </p:nvSpPr>
        <p:spPr>
          <a:xfrm>
            <a:off x="2552700" y="1590675"/>
            <a:ext cx="3086100" cy="271145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a:defRPr/>
            </a:pPr>
            <a:endParaRPr lang="es-ES" altLang="es-ES" smtClean="0">
              <a:solidFill>
                <a:srgbClr val="004990"/>
              </a:solidFill>
            </a:endParaRPr>
          </a:p>
        </p:txBody>
      </p:sp>
      <p:sp>
        <p:nvSpPr>
          <p:cNvPr id="32" name="CuadroTexto 31"/>
          <p:cNvSpPr txBox="1">
            <a:spLocks noChangeArrowheads="1"/>
          </p:cNvSpPr>
          <p:nvPr/>
        </p:nvSpPr>
        <p:spPr bwMode="auto">
          <a:xfrm>
            <a:off x="3786188" y="1562100"/>
            <a:ext cx="1417637" cy="369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charset="0"/>
                <a:ea typeface="ＭＳ Ｐゴシック" pitchFamily="34" charset="-128"/>
              </a:defRPr>
            </a:lvl1pPr>
            <a:lvl2pPr marL="742950" indent="-285750">
              <a:defRPr>
                <a:solidFill>
                  <a:schemeClr val="tx1"/>
                </a:solidFill>
                <a:latin typeface="Arial" charset="0"/>
                <a:ea typeface="ＭＳ Ｐゴシック" pitchFamily="34" charset="-128"/>
              </a:defRPr>
            </a:lvl2pPr>
            <a:lvl3pPr marL="1143000" indent="-228600">
              <a:defRPr>
                <a:solidFill>
                  <a:schemeClr val="tx1"/>
                </a:solidFill>
                <a:latin typeface="Arial" charset="0"/>
                <a:ea typeface="ＭＳ Ｐゴシック" pitchFamily="34" charset="-128"/>
              </a:defRPr>
            </a:lvl3pPr>
            <a:lvl4pPr marL="1600200" indent="-228600">
              <a:defRPr>
                <a:solidFill>
                  <a:schemeClr val="tx1"/>
                </a:solidFill>
                <a:latin typeface="Arial" charset="0"/>
                <a:ea typeface="ＭＳ Ｐゴシック" pitchFamily="34" charset="-128"/>
              </a:defRPr>
            </a:lvl4pPr>
            <a:lvl5pPr marL="2057400" indent="-22860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r>
              <a:rPr lang="es-ES" altLang="es-ES"/>
              <a:t>WP3</a:t>
            </a:r>
          </a:p>
        </p:txBody>
      </p:sp>
      <p:sp>
        <p:nvSpPr>
          <p:cNvPr id="33" name="Elipse 32"/>
          <p:cNvSpPr/>
          <p:nvPr/>
        </p:nvSpPr>
        <p:spPr>
          <a:xfrm>
            <a:off x="1431925" y="4016375"/>
            <a:ext cx="5156200" cy="2949575"/>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a:defRPr/>
            </a:pPr>
            <a:endParaRPr lang="es-ES" altLang="es-ES" smtClean="0">
              <a:solidFill>
                <a:srgbClr val="004990"/>
              </a:solidFill>
            </a:endParaRPr>
          </a:p>
        </p:txBody>
      </p:sp>
      <p:sp>
        <p:nvSpPr>
          <p:cNvPr id="34" name="CuadroTexto 33"/>
          <p:cNvSpPr txBox="1">
            <a:spLocks noChangeArrowheads="1"/>
          </p:cNvSpPr>
          <p:nvPr/>
        </p:nvSpPr>
        <p:spPr bwMode="auto">
          <a:xfrm>
            <a:off x="1455738" y="5299075"/>
            <a:ext cx="720725" cy="369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charset="0"/>
                <a:ea typeface="ＭＳ Ｐゴシック" pitchFamily="34" charset="-128"/>
              </a:defRPr>
            </a:lvl1pPr>
            <a:lvl2pPr marL="742950" indent="-285750">
              <a:defRPr>
                <a:solidFill>
                  <a:schemeClr val="tx1"/>
                </a:solidFill>
                <a:latin typeface="Arial" charset="0"/>
                <a:ea typeface="ＭＳ Ｐゴシック" pitchFamily="34" charset="-128"/>
              </a:defRPr>
            </a:lvl2pPr>
            <a:lvl3pPr marL="1143000" indent="-228600">
              <a:defRPr>
                <a:solidFill>
                  <a:schemeClr val="tx1"/>
                </a:solidFill>
                <a:latin typeface="Arial" charset="0"/>
                <a:ea typeface="ＭＳ Ｐゴシック" pitchFamily="34" charset="-128"/>
              </a:defRPr>
            </a:lvl3pPr>
            <a:lvl4pPr marL="1600200" indent="-228600">
              <a:defRPr>
                <a:solidFill>
                  <a:schemeClr val="tx1"/>
                </a:solidFill>
                <a:latin typeface="Arial" charset="0"/>
                <a:ea typeface="ＭＳ Ｐゴシック" pitchFamily="34" charset="-128"/>
              </a:defRPr>
            </a:lvl4pPr>
            <a:lvl5pPr marL="2057400" indent="-22860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r>
              <a:rPr lang="es-ES" altLang="es-ES"/>
              <a:t>WP4</a:t>
            </a:r>
          </a:p>
        </p:txBody>
      </p:sp>
      <p:sp>
        <p:nvSpPr>
          <p:cNvPr id="43" name="Shape 97"/>
          <p:cNvSpPr txBox="1">
            <a:spLocks/>
          </p:cNvSpPr>
          <p:nvPr/>
        </p:nvSpPr>
        <p:spPr>
          <a:xfrm>
            <a:off x="3990975" y="5094288"/>
            <a:ext cx="2032000" cy="879475"/>
          </a:xfrm>
          <a:prstGeom prst="rect">
            <a:avLst/>
          </a:prstGeom>
          <a:solidFill>
            <a:srgbClr val="38761D"/>
          </a:solidFill>
          <a:ln w="9525" cap="flat" cmpd="sng">
            <a:solidFill>
              <a:srgbClr val="000000"/>
            </a:solidFill>
            <a:prstDash val="solid"/>
            <a:round/>
            <a:headEnd type="none" w="med" len="med"/>
            <a:tailEnd type="none" w="med" len="med"/>
          </a:ln>
        </p:spPr>
        <p:txBody>
          <a:bodyPr lIns="91425" tIns="91425" rIns="91425" bIns="91425" anchor="b"/>
          <a:lstStyle>
            <a:lvl1pPr algn="ctr" rtl="0" eaLnBrk="0" fontAlgn="base" hangingPunct="0">
              <a:spcBef>
                <a:spcPct val="0"/>
              </a:spcBef>
              <a:spcAft>
                <a:spcPct val="0"/>
              </a:spcAft>
              <a:defRPr sz="4400">
                <a:solidFill>
                  <a:schemeClr val="tx2"/>
                </a:solidFill>
                <a:latin typeface="Arial" pitchFamily="34" charset="0"/>
                <a:ea typeface="ＭＳ Ｐゴシック" charset="0"/>
                <a:cs typeface="ＭＳ Ｐゴシック" charset="0"/>
              </a:defRPr>
            </a:lvl1pPr>
            <a:lvl2pPr algn="ctr" rtl="0" eaLnBrk="0" fontAlgn="base" hangingPunct="0">
              <a:spcBef>
                <a:spcPct val="0"/>
              </a:spcBef>
              <a:spcAft>
                <a:spcPct val="0"/>
              </a:spcAft>
              <a:defRPr sz="4400">
                <a:solidFill>
                  <a:schemeClr val="tx2"/>
                </a:solidFill>
                <a:latin typeface="Arial" pitchFamily="34" charset="0"/>
                <a:ea typeface="ＭＳ Ｐゴシック" charset="0"/>
                <a:cs typeface="ＭＳ Ｐゴシック" charset="0"/>
              </a:defRPr>
            </a:lvl2pPr>
            <a:lvl3pPr algn="ctr" rtl="0" eaLnBrk="0" fontAlgn="base" hangingPunct="0">
              <a:spcBef>
                <a:spcPct val="0"/>
              </a:spcBef>
              <a:spcAft>
                <a:spcPct val="0"/>
              </a:spcAft>
              <a:defRPr sz="4400">
                <a:solidFill>
                  <a:schemeClr val="tx2"/>
                </a:solidFill>
                <a:latin typeface="Arial" pitchFamily="34" charset="0"/>
                <a:ea typeface="ＭＳ Ｐゴシック" charset="0"/>
                <a:cs typeface="ＭＳ Ｐゴシック" charset="0"/>
              </a:defRPr>
            </a:lvl3pPr>
            <a:lvl4pPr algn="ctr" rtl="0" eaLnBrk="0" fontAlgn="base" hangingPunct="0">
              <a:spcBef>
                <a:spcPct val="0"/>
              </a:spcBef>
              <a:spcAft>
                <a:spcPct val="0"/>
              </a:spcAft>
              <a:defRPr sz="4400">
                <a:solidFill>
                  <a:schemeClr val="tx2"/>
                </a:solidFill>
                <a:latin typeface="Arial" pitchFamily="34" charset="0"/>
                <a:ea typeface="ＭＳ Ｐゴシック" charset="0"/>
                <a:cs typeface="ＭＳ Ｐゴシック" charset="0"/>
              </a:defRPr>
            </a:lvl4pPr>
            <a:lvl5pPr algn="ctr" rtl="0" eaLnBrk="0" fontAlgn="base" hangingPunct="0">
              <a:spcBef>
                <a:spcPct val="0"/>
              </a:spcBef>
              <a:spcAft>
                <a:spcPct val="0"/>
              </a:spcAft>
              <a:defRPr sz="4400">
                <a:solidFill>
                  <a:schemeClr val="tx2"/>
                </a:solidFill>
                <a:latin typeface="Arial" pitchFamily="34" charset="0"/>
                <a:ea typeface="ＭＳ Ｐゴシック" charset="0"/>
                <a:cs typeface="ＭＳ Ｐゴシック"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a:spcBef>
                <a:spcPts val="0"/>
              </a:spcBef>
              <a:defRPr/>
            </a:pPr>
            <a:r>
              <a:rPr lang="en-GB" sz="1800" kern="0" dirty="0" smtClean="0">
                <a:solidFill>
                  <a:srgbClr val="FFFFFF"/>
                </a:solidFill>
              </a:rPr>
              <a:t>Big data back-ends for earth sciences</a:t>
            </a:r>
            <a:endParaRPr lang="en-GB" sz="1800" kern="0" dirty="0">
              <a:solidFill>
                <a:srgbClr val="FFFFFF"/>
              </a:solidFill>
            </a:endParaRPr>
          </a:p>
        </p:txBody>
      </p:sp>
      <p:cxnSp>
        <p:nvCxnSpPr>
          <p:cNvPr id="32798" name="Shape 112"/>
          <p:cNvCxnSpPr>
            <a:cxnSpLocks noChangeShapeType="1"/>
          </p:cNvCxnSpPr>
          <p:nvPr/>
        </p:nvCxnSpPr>
        <p:spPr bwMode="auto">
          <a:xfrm flipH="1">
            <a:off x="8342313" y="2795588"/>
            <a:ext cx="11112" cy="1000125"/>
          </a:xfrm>
          <a:prstGeom prst="straightConnector1">
            <a:avLst/>
          </a:prstGeom>
          <a:noFill/>
          <a:ln w="28575">
            <a:solidFill>
              <a:srgbClr val="000000"/>
            </a:solidFill>
            <a:round/>
            <a:headEnd type="none" w="lg" len="lg"/>
            <a:tailEnd type="triangle" w="lg" len="lg"/>
          </a:ln>
          <a:extLst>
            <a:ext uri="{909E8E84-426E-40dd-AFC4-6F175D3DCCD1}">
              <a14:hiddenFill xmlns:a14="http://schemas.microsoft.com/office/drawing/2010/main" xmlns="">
                <a:noFill/>
              </a14:hiddenFill>
            </a:ext>
          </a:extLst>
        </p:spPr>
      </p:cxnSp>
      <p:sp>
        <p:nvSpPr>
          <p:cNvPr id="36" name="Shape 93"/>
          <p:cNvSpPr txBox="1">
            <a:spLocks/>
          </p:cNvSpPr>
          <p:nvPr/>
        </p:nvSpPr>
        <p:spPr>
          <a:xfrm>
            <a:off x="381000" y="2933700"/>
            <a:ext cx="2103438" cy="611188"/>
          </a:xfrm>
          <a:prstGeom prst="rect">
            <a:avLst/>
          </a:prstGeom>
          <a:solidFill>
            <a:srgbClr val="0000FF"/>
          </a:solidFill>
          <a:ln w="9525" cap="flat" cmpd="sng">
            <a:solidFill>
              <a:srgbClr val="000000"/>
            </a:solidFill>
            <a:prstDash val="solid"/>
            <a:round/>
            <a:headEnd type="none" w="med" len="med"/>
            <a:tailEnd type="none" w="med" len="med"/>
          </a:ln>
        </p:spPr>
        <p:txBody>
          <a:bodyPr lIns="91425" tIns="91425" rIns="91425" bIns="91425" anchor="b"/>
          <a:lstStyle>
            <a:lvl1pPr algn="ctr" rtl="0" eaLnBrk="0" fontAlgn="base" hangingPunct="0">
              <a:spcBef>
                <a:spcPct val="0"/>
              </a:spcBef>
              <a:spcAft>
                <a:spcPct val="0"/>
              </a:spcAft>
              <a:defRPr sz="4400">
                <a:solidFill>
                  <a:schemeClr val="tx2"/>
                </a:solidFill>
                <a:latin typeface="Arial" pitchFamily="34" charset="0"/>
                <a:ea typeface="ＭＳ Ｐゴシック" charset="0"/>
                <a:cs typeface="ＭＳ Ｐゴシック" charset="0"/>
              </a:defRPr>
            </a:lvl1pPr>
            <a:lvl2pPr algn="ctr" rtl="0" eaLnBrk="0" fontAlgn="base" hangingPunct="0">
              <a:spcBef>
                <a:spcPct val="0"/>
              </a:spcBef>
              <a:spcAft>
                <a:spcPct val="0"/>
              </a:spcAft>
              <a:defRPr sz="4400">
                <a:solidFill>
                  <a:schemeClr val="tx2"/>
                </a:solidFill>
                <a:latin typeface="Arial" pitchFamily="34" charset="0"/>
                <a:ea typeface="ＭＳ Ｐゴシック" charset="0"/>
                <a:cs typeface="ＭＳ Ｐゴシック" charset="0"/>
              </a:defRPr>
            </a:lvl2pPr>
            <a:lvl3pPr algn="ctr" rtl="0" eaLnBrk="0" fontAlgn="base" hangingPunct="0">
              <a:spcBef>
                <a:spcPct val="0"/>
              </a:spcBef>
              <a:spcAft>
                <a:spcPct val="0"/>
              </a:spcAft>
              <a:defRPr sz="4400">
                <a:solidFill>
                  <a:schemeClr val="tx2"/>
                </a:solidFill>
                <a:latin typeface="Arial" pitchFamily="34" charset="0"/>
                <a:ea typeface="ＭＳ Ｐゴシック" charset="0"/>
                <a:cs typeface="ＭＳ Ｐゴシック" charset="0"/>
              </a:defRPr>
            </a:lvl3pPr>
            <a:lvl4pPr algn="ctr" rtl="0" eaLnBrk="0" fontAlgn="base" hangingPunct="0">
              <a:spcBef>
                <a:spcPct val="0"/>
              </a:spcBef>
              <a:spcAft>
                <a:spcPct val="0"/>
              </a:spcAft>
              <a:defRPr sz="4400">
                <a:solidFill>
                  <a:schemeClr val="tx2"/>
                </a:solidFill>
                <a:latin typeface="Arial" pitchFamily="34" charset="0"/>
                <a:ea typeface="ＭＳ Ｐゴシック" charset="0"/>
                <a:cs typeface="ＭＳ Ｐゴシック" charset="0"/>
              </a:defRPr>
            </a:lvl4pPr>
            <a:lvl5pPr algn="ctr" rtl="0" eaLnBrk="0" fontAlgn="base" hangingPunct="0">
              <a:spcBef>
                <a:spcPct val="0"/>
              </a:spcBef>
              <a:spcAft>
                <a:spcPct val="0"/>
              </a:spcAft>
              <a:defRPr sz="4400">
                <a:solidFill>
                  <a:schemeClr val="tx2"/>
                </a:solidFill>
                <a:latin typeface="Arial" pitchFamily="34" charset="0"/>
                <a:ea typeface="ＭＳ Ｐゴシック" charset="0"/>
                <a:cs typeface="ＭＳ Ｐゴシック"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a:spcBef>
                <a:spcPts val="0"/>
              </a:spcBef>
              <a:defRPr/>
            </a:pPr>
            <a:r>
              <a:rPr lang="en-GB" sz="1800" kern="0" dirty="0" smtClean="0">
                <a:solidFill>
                  <a:srgbClr val="FFFFFF"/>
                </a:solidFill>
              </a:rPr>
              <a:t>Gaussian model experiment</a:t>
            </a:r>
            <a:endParaRPr lang="en-GB" sz="1800" kern="0" dirty="0">
              <a:solidFill>
                <a:srgbClr val="FFFFFF"/>
              </a:solidFill>
            </a:endParaRPr>
          </a:p>
        </p:txBody>
      </p:sp>
      <p:cxnSp>
        <p:nvCxnSpPr>
          <p:cNvPr id="32800" name="Shape 99"/>
          <p:cNvCxnSpPr>
            <a:cxnSpLocks noChangeShapeType="1"/>
            <a:stCxn id="6" idx="2"/>
            <a:endCxn id="36" idx="0"/>
          </p:cNvCxnSpPr>
          <p:nvPr/>
        </p:nvCxnSpPr>
        <p:spPr bwMode="auto">
          <a:xfrm>
            <a:off x="1431925" y="2657475"/>
            <a:ext cx="0" cy="276225"/>
          </a:xfrm>
          <a:prstGeom prst="straightConnector1">
            <a:avLst/>
          </a:prstGeom>
          <a:noFill/>
          <a:ln w="28575">
            <a:solidFill>
              <a:srgbClr val="000000"/>
            </a:solidFill>
            <a:round/>
            <a:headEnd type="none" w="lg" len="lg"/>
            <a:tailEnd type="triangle" w="lg" len="lg"/>
          </a:ln>
          <a:extLst>
            <a:ext uri="{909E8E84-426E-40dd-AFC4-6F175D3DCCD1}">
              <a14:hiddenFill xmlns:a14="http://schemas.microsoft.com/office/drawing/2010/main" xmlns="">
                <a:noFill/>
              </a14:hiddenFill>
            </a:ext>
          </a:extLst>
        </p:spPr>
      </p:cxnSp>
      <p:cxnSp>
        <p:nvCxnSpPr>
          <p:cNvPr id="32801" name="Shape 99"/>
          <p:cNvCxnSpPr>
            <a:cxnSpLocks noChangeShapeType="1"/>
          </p:cNvCxnSpPr>
          <p:nvPr/>
        </p:nvCxnSpPr>
        <p:spPr bwMode="auto">
          <a:xfrm flipV="1">
            <a:off x="2508250" y="2806700"/>
            <a:ext cx="450850" cy="433388"/>
          </a:xfrm>
          <a:prstGeom prst="straightConnector1">
            <a:avLst/>
          </a:prstGeom>
          <a:noFill/>
          <a:ln w="28575">
            <a:solidFill>
              <a:srgbClr val="000000"/>
            </a:solidFill>
            <a:round/>
            <a:headEnd type="none" w="lg" len="lg"/>
            <a:tailEnd type="triangle" w="lg" len="lg"/>
          </a:ln>
          <a:extLst>
            <a:ext uri="{909E8E84-426E-40dd-AFC4-6F175D3DCCD1}">
              <a14:hiddenFill xmlns:a14="http://schemas.microsoft.com/office/drawing/2010/main" xmlns="">
                <a:noFill/>
              </a14:hiddenFill>
            </a:ext>
          </a:extLst>
        </p:spPr>
      </p:cxnSp>
      <p:cxnSp>
        <p:nvCxnSpPr>
          <p:cNvPr id="32802" name="Shape 104"/>
          <p:cNvCxnSpPr>
            <a:cxnSpLocks noChangeShapeType="1"/>
            <a:stCxn id="7" idx="1"/>
            <a:endCxn id="9" idx="3"/>
          </p:cNvCxnSpPr>
          <p:nvPr/>
        </p:nvCxnSpPr>
        <p:spPr bwMode="auto">
          <a:xfrm flipH="1">
            <a:off x="5275263" y="2584450"/>
            <a:ext cx="363537" cy="6350"/>
          </a:xfrm>
          <a:prstGeom prst="straightConnector1">
            <a:avLst/>
          </a:prstGeom>
          <a:noFill/>
          <a:ln w="28575">
            <a:solidFill>
              <a:srgbClr val="000000"/>
            </a:solidFill>
            <a:round/>
            <a:headEnd type="none" w="lg" len="lg"/>
            <a:tailEnd type="triangle" w="lg" len="lg"/>
          </a:ln>
          <a:extLst>
            <a:ext uri="{909E8E84-426E-40dd-AFC4-6F175D3DCCD1}">
              <a14:hiddenFill xmlns:a14="http://schemas.microsoft.com/office/drawing/2010/main" xmlns="">
                <a:noFill/>
              </a14:hiddenFill>
            </a:ext>
          </a:extLst>
        </p:spPr>
      </p:cxnSp>
      <p:sp>
        <p:nvSpPr>
          <p:cNvPr id="73" name="Shape 96"/>
          <p:cNvSpPr txBox="1">
            <a:spLocks/>
          </p:cNvSpPr>
          <p:nvPr/>
        </p:nvSpPr>
        <p:spPr>
          <a:xfrm>
            <a:off x="2155825" y="5094288"/>
            <a:ext cx="1831975" cy="884237"/>
          </a:xfrm>
          <a:prstGeom prst="rect">
            <a:avLst/>
          </a:prstGeom>
          <a:solidFill>
            <a:srgbClr val="FF9900"/>
          </a:solidFill>
          <a:ln w="9525" cap="flat" cmpd="sng">
            <a:solidFill>
              <a:srgbClr val="000000"/>
            </a:solidFill>
            <a:prstDash val="solid"/>
            <a:round/>
            <a:headEnd type="none" w="med" len="med"/>
            <a:tailEnd type="none" w="med" len="med"/>
          </a:ln>
        </p:spPr>
        <p:txBody>
          <a:bodyPr lIns="91425" tIns="91425" rIns="91425" bIns="91425" anchor="b"/>
          <a:lstStyle>
            <a:lvl1pPr algn="ctr" rtl="0" eaLnBrk="0" fontAlgn="base" hangingPunct="0">
              <a:spcBef>
                <a:spcPct val="0"/>
              </a:spcBef>
              <a:spcAft>
                <a:spcPct val="0"/>
              </a:spcAft>
              <a:defRPr sz="4400">
                <a:solidFill>
                  <a:schemeClr val="tx2"/>
                </a:solidFill>
                <a:latin typeface="Arial" pitchFamily="34" charset="0"/>
                <a:ea typeface="ＭＳ Ｐゴシック" charset="0"/>
                <a:cs typeface="ＭＳ Ｐゴシック" charset="0"/>
              </a:defRPr>
            </a:lvl1pPr>
            <a:lvl2pPr algn="ctr" rtl="0" eaLnBrk="0" fontAlgn="base" hangingPunct="0">
              <a:spcBef>
                <a:spcPct val="0"/>
              </a:spcBef>
              <a:spcAft>
                <a:spcPct val="0"/>
              </a:spcAft>
              <a:defRPr sz="4400">
                <a:solidFill>
                  <a:schemeClr val="tx2"/>
                </a:solidFill>
                <a:latin typeface="Arial" pitchFamily="34" charset="0"/>
                <a:ea typeface="ＭＳ Ｐゴシック" charset="0"/>
                <a:cs typeface="ＭＳ Ｐゴシック" charset="0"/>
              </a:defRPr>
            </a:lvl2pPr>
            <a:lvl3pPr algn="ctr" rtl="0" eaLnBrk="0" fontAlgn="base" hangingPunct="0">
              <a:spcBef>
                <a:spcPct val="0"/>
              </a:spcBef>
              <a:spcAft>
                <a:spcPct val="0"/>
              </a:spcAft>
              <a:defRPr sz="4400">
                <a:solidFill>
                  <a:schemeClr val="tx2"/>
                </a:solidFill>
                <a:latin typeface="Arial" pitchFamily="34" charset="0"/>
                <a:ea typeface="ＭＳ Ｐゴシック" charset="0"/>
                <a:cs typeface="ＭＳ Ｐゴシック" charset="0"/>
              </a:defRPr>
            </a:lvl3pPr>
            <a:lvl4pPr algn="ctr" rtl="0" eaLnBrk="0" fontAlgn="base" hangingPunct="0">
              <a:spcBef>
                <a:spcPct val="0"/>
              </a:spcBef>
              <a:spcAft>
                <a:spcPct val="0"/>
              </a:spcAft>
              <a:defRPr sz="4400">
                <a:solidFill>
                  <a:schemeClr val="tx2"/>
                </a:solidFill>
                <a:latin typeface="Arial" pitchFamily="34" charset="0"/>
                <a:ea typeface="ＭＳ Ｐゴシック" charset="0"/>
                <a:cs typeface="ＭＳ Ｐゴシック" charset="0"/>
              </a:defRPr>
            </a:lvl4pPr>
            <a:lvl5pPr algn="ctr" rtl="0" eaLnBrk="0" fontAlgn="base" hangingPunct="0">
              <a:spcBef>
                <a:spcPct val="0"/>
              </a:spcBef>
              <a:spcAft>
                <a:spcPct val="0"/>
              </a:spcAft>
              <a:defRPr sz="4400">
                <a:solidFill>
                  <a:schemeClr val="tx2"/>
                </a:solidFill>
                <a:latin typeface="Arial" pitchFamily="34" charset="0"/>
                <a:ea typeface="ＭＳ Ｐゴシック" charset="0"/>
                <a:cs typeface="ＭＳ Ｐゴシック"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a:spcBef>
                <a:spcPts val="0"/>
              </a:spcBef>
              <a:defRPr/>
            </a:pPr>
            <a:r>
              <a:rPr lang="en-GB" sz="1800" kern="0" dirty="0" smtClean="0">
                <a:solidFill>
                  <a:srgbClr val="FFFFFF"/>
                </a:solidFill>
              </a:rPr>
              <a:t>Visualization</a:t>
            </a:r>
          </a:p>
          <a:p>
            <a:pPr>
              <a:spcBef>
                <a:spcPts val="0"/>
              </a:spcBef>
              <a:defRPr/>
            </a:pPr>
            <a:endParaRPr lang="en-GB" sz="1800" kern="0" dirty="0">
              <a:solidFill>
                <a:srgbClr val="FFFFFF"/>
              </a:solidFill>
            </a:endParaRPr>
          </a:p>
        </p:txBody>
      </p:sp>
      <p:sp>
        <p:nvSpPr>
          <p:cNvPr id="74" name="Shape 102"/>
          <p:cNvSpPr txBox="1">
            <a:spLocks/>
          </p:cNvSpPr>
          <p:nvPr/>
        </p:nvSpPr>
        <p:spPr>
          <a:xfrm>
            <a:off x="2155825" y="4435475"/>
            <a:ext cx="3867150" cy="642938"/>
          </a:xfrm>
          <a:prstGeom prst="rect">
            <a:avLst/>
          </a:prstGeom>
          <a:solidFill>
            <a:srgbClr val="0000FF"/>
          </a:solidFill>
          <a:ln w="9525" cap="flat" cmpd="sng">
            <a:solidFill>
              <a:srgbClr val="000000"/>
            </a:solidFill>
            <a:prstDash val="solid"/>
            <a:round/>
            <a:headEnd type="none" w="med" len="med"/>
            <a:tailEnd type="none" w="med" len="med"/>
          </a:ln>
        </p:spPr>
        <p:txBody>
          <a:bodyPr lIns="91425" tIns="91425" rIns="91425" bIns="91425" anchor="b"/>
          <a:lstStyle>
            <a:lvl1pPr algn="ctr" rtl="0" eaLnBrk="0" fontAlgn="base" hangingPunct="0">
              <a:spcBef>
                <a:spcPct val="0"/>
              </a:spcBef>
              <a:spcAft>
                <a:spcPct val="0"/>
              </a:spcAft>
              <a:defRPr sz="4400">
                <a:solidFill>
                  <a:schemeClr val="tx2"/>
                </a:solidFill>
                <a:latin typeface="Arial" pitchFamily="34" charset="0"/>
                <a:ea typeface="ＭＳ Ｐゴシック" charset="0"/>
                <a:cs typeface="ＭＳ Ｐゴシック" charset="0"/>
              </a:defRPr>
            </a:lvl1pPr>
            <a:lvl2pPr algn="ctr" rtl="0" eaLnBrk="0" fontAlgn="base" hangingPunct="0">
              <a:spcBef>
                <a:spcPct val="0"/>
              </a:spcBef>
              <a:spcAft>
                <a:spcPct val="0"/>
              </a:spcAft>
              <a:defRPr sz="4400">
                <a:solidFill>
                  <a:schemeClr val="tx2"/>
                </a:solidFill>
                <a:latin typeface="Arial" pitchFamily="34" charset="0"/>
                <a:ea typeface="ＭＳ Ｐゴシック" charset="0"/>
                <a:cs typeface="ＭＳ Ｐゴシック" charset="0"/>
              </a:defRPr>
            </a:lvl2pPr>
            <a:lvl3pPr algn="ctr" rtl="0" eaLnBrk="0" fontAlgn="base" hangingPunct="0">
              <a:spcBef>
                <a:spcPct val="0"/>
              </a:spcBef>
              <a:spcAft>
                <a:spcPct val="0"/>
              </a:spcAft>
              <a:defRPr sz="4400">
                <a:solidFill>
                  <a:schemeClr val="tx2"/>
                </a:solidFill>
                <a:latin typeface="Arial" pitchFamily="34" charset="0"/>
                <a:ea typeface="ＭＳ Ｐゴシック" charset="0"/>
                <a:cs typeface="ＭＳ Ｐゴシック" charset="0"/>
              </a:defRPr>
            </a:lvl3pPr>
            <a:lvl4pPr algn="ctr" rtl="0" eaLnBrk="0" fontAlgn="base" hangingPunct="0">
              <a:spcBef>
                <a:spcPct val="0"/>
              </a:spcBef>
              <a:spcAft>
                <a:spcPct val="0"/>
              </a:spcAft>
              <a:defRPr sz="4400">
                <a:solidFill>
                  <a:schemeClr val="tx2"/>
                </a:solidFill>
                <a:latin typeface="Arial" pitchFamily="34" charset="0"/>
                <a:ea typeface="ＭＳ Ｐゴシック" charset="0"/>
                <a:cs typeface="ＭＳ Ｐゴシック" charset="0"/>
              </a:defRPr>
            </a:lvl4pPr>
            <a:lvl5pPr algn="ctr" rtl="0" eaLnBrk="0" fontAlgn="base" hangingPunct="0">
              <a:spcBef>
                <a:spcPct val="0"/>
              </a:spcBef>
              <a:spcAft>
                <a:spcPct val="0"/>
              </a:spcAft>
              <a:defRPr sz="4400">
                <a:solidFill>
                  <a:schemeClr val="tx2"/>
                </a:solidFill>
                <a:latin typeface="Arial" pitchFamily="34" charset="0"/>
                <a:ea typeface="ＭＳ Ｐゴシック" charset="0"/>
                <a:cs typeface="ＭＳ Ｐゴシック"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a:spcBef>
                <a:spcPts val="0"/>
              </a:spcBef>
              <a:defRPr/>
            </a:pPr>
            <a:r>
              <a:rPr lang="en-GB" sz="1800" kern="0" dirty="0" smtClean="0">
                <a:solidFill>
                  <a:schemeClr val="accent1"/>
                </a:solidFill>
              </a:rPr>
              <a:t>User engagement, applied communication and dissemination</a:t>
            </a:r>
            <a:endParaRPr lang="en-GB" sz="1800" kern="0" dirty="0">
              <a:solidFill>
                <a:schemeClr val="accent1"/>
              </a:solidFill>
            </a:endParaRPr>
          </a:p>
        </p:txBody>
      </p:sp>
      <p:sp>
        <p:nvSpPr>
          <p:cNvPr id="77" name="Shape 102"/>
          <p:cNvSpPr txBox="1">
            <a:spLocks/>
          </p:cNvSpPr>
          <p:nvPr/>
        </p:nvSpPr>
        <p:spPr>
          <a:xfrm>
            <a:off x="2155825" y="5957888"/>
            <a:ext cx="3867150" cy="876300"/>
          </a:xfrm>
          <a:prstGeom prst="rect">
            <a:avLst/>
          </a:prstGeom>
          <a:solidFill>
            <a:srgbClr val="0000FF"/>
          </a:solidFill>
          <a:ln w="9525" cap="flat" cmpd="sng">
            <a:solidFill>
              <a:srgbClr val="000000"/>
            </a:solidFill>
            <a:prstDash val="solid"/>
            <a:round/>
            <a:headEnd type="none" w="med" len="med"/>
            <a:tailEnd type="none" w="med" len="med"/>
          </a:ln>
        </p:spPr>
        <p:txBody>
          <a:bodyPr lIns="91425" tIns="91425" rIns="91425" bIns="91425" anchor="b"/>
          <a:lstStyle>
            <a:lvl1pPr algn="ctr" rtl="0" eaLnBrk="0" fontAlgn="base" hangingPunct="0">
              <a:spcBef>
                <a:spcPct val="0"/>
              </a:spcBef>
              <a:spcAft>
                <a:spcPct val="0"/>
              </a:spcAft>
              <a:defRPr sz="4400">
                <a:solidFill>
                  <a:schemeClr val="tx2"/>
                </a:solidFill>
                <a:latin typeface="Arial" pitchFamily="34" charset="0"/>
                <a:ea typeface="ＭＳ Ｐゴシック" charset="0"/>
                <a:cs typeface="ＭＳ Ｐゴシック" charset="0"/>
              </a:defRPr>
            </a:lvl1pPr>
            <a:lvl2pPr algn="ctr" rtl="0" eaLnBrk="0" fontAlgn="base" hangingPunct="0">
              <a:spcBef>
                <a:spcPct val="0"/>
              </a:spcBef>
              <a:spcAft>
                <a:spcPct val="0"/>
              </a:spcAft>
              <a:defRPr sz="4400">
                <a:solidFill>
                  <a:schemeClr val="tx2"/>
                </a:solidFill>
                <a:latin typeface="Arial" pitchFamily="34" charset="0"/>
                <a:ea typeface="ＭＳ Ｐゴシック" charset="0"/>
                <a:cs typeface="ＭＳ Ｐゴシック" charset="0"/>
              </a:defRPr>
            </a:lvl2pPr>
            <a:lvl3pPr algn="ctr" rtl="0" eaLnBrk="0" fontAlgn="base" hangingPunct="0">
              <a:spcBef>
                <a:spcPct val="0"/>
              </a:spcBef>
              <a:spcAft>
                <a:spcPct val="0"/>
              </a:spcAft>
              <a:defRPr sz="4400">
                <a:solidFill>
                  <a:schemeClr val="tx2"/>
                </a:solidFill>
                <a:latin typeface="Arial" pitchFamily="34" charset="0"/>
                <a:ea typeface="ＭＳ Ｐゴシック" charset="0"/>
                <a:cs typeface="ＭＳ Ｐゴシック" charset="0"/>
              </a:defRPr>
            </a:lvl3pPr>
            <a:lvl4pPr algn="ctr" rtl="0" eaLnBrk="0" fontAlgn="base" hangingPunct="0">
              <a:spcBef>
                <a:spcPct val="0"/>
              </a:spcBef>
              <a:spcAft>
                <a:spcPct val="0"/>
              </a:spcAft>
              <a:defRPr sz="4400">
                <a:solidFill>
                  <a:schemeClr val="tx2"/>
                </a:solidFill>
                <a:latin typeface="Arial" pitchFamily="34" charset="0"/>
                <a:ea typeface="ＭＳ Ｐゴシック" charset="0"/>
                <a:cs typeface="ＭＳ Ｐゴシック" charset="0"/>
              </a:defRPr>
            </a:lvl4pPr>
            <a:lvl5pPr algn="ctr" rtl="0" eaLnBrk="0" fontAlgn="base" hangingPunct="0">
              <a:spcBef>
                <a:spcPct val="0"/>
              </a:spcBef>
              <a:spcAft>
                <a:spcPct val="0"/>
              </a:spcAft>
              <a:defRPr sz="4400">
                <a:solidFill>
                  <a:schemeClr val="tx2"/>
                </a:solidFill>
                <a:latin typeface="Arial" pitchFamily="34" charset="0"/>
                <a:ea typeface="ＭＳ Ｐゴシック" charset="0"/>
                <a:cs typeface="ＭＳ Ｐゴシック"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a:spcBef>
                <a:spcPts val="0"/>
              </a:spcBef>
              <a:defRPr/>
            </a:pPr>
            <a:r>
              <a:rPr lang="en-GB" sz="1800" kern="0" dirty="0" smtClean="0">
                <a:solidFill>
                  <a:schemeClr val="accent1"/>
                </a:solidFill>
              </a:rPr>
              <a:t>Define future cases of study. </a:t>
            </a:r>
          </a:p>
          <a:p>
            <a:pPr>
              <a:spcBef>
                <a:spcPts val="0"/>
              </a:spcBef>
              <a:defRPr/>
            </a:pPr>
            <a:r>
              <a:rPr lang="en-GB" sz="1800" kern="0" dirty="0" smtClean="0">
                <a:solidFill>
                  <a:schemeClr val="accent1"/>
                </a:solidFill>
              </a:rPr>
              <a:t>Proof </a:t>
            </a:r>
            <a:r>
              <a:rPr lang="en-GB" sz="1800" kern="0" dirty="0">
                <a:solidFill>
                  <a:schemeClr val="accent1"/>
                </a:solidFill>
              </a:rPr>
              <a:t>of concept: modelling tool </a:t>
            </a:r>
            <a:r>
              <a:rPr lang="en-GB" sz="1800" kern="0" dirty="0" smtClean="0">
                <a:solidFill>
                  <a:schemeClr val="accent1"/>
                </a:solidFill>
              </a:rPr>
              <a:t>forecast </a:t>
            </a:r>
            <a:r>
              <a:rPr lang="en-GB" sz="1800" kern="0" dirty="0">
                <a:solidFill>
                  <a:schemeClr val="accent1"/>
                </a:solidFill>
              </a:rPr>
              <a:t>air urban quality </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1"/>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2"/>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0"/>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9"/>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4"/>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29" grpId="0" animBg="1"/>
      <p:bldP spid="30" grpId="0"/>
      <p:bldP spid="31" grpId="0" animBg="1"/>
      <p:bldP spid="32" grpId="0"/>
      <p:bldP spid="33" grpId="0" animBg="1"/>
      <p:bldP spid="3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396875" y="144463"/>
            <a:ext cx="6191250" cy="696912"/>
          </a:xfrm>
        </p:spPr>
        <p:txBody>
          <a:bodyPr/>
          <a:lstStyle/>
          <a:p>
            <a:pPr>
              <a:defRPr/>
            </a:pPr>
            <a:r>
              <a:rPr lang="es-ES" dirty="0" smtClean="0"/>
              <a:t>Gantt chart</a:t>
            </a:r>
            <a:endParaRPr lang="es-ES" dirty="0"/>
          </a:p>
        </p:txBody>
      </p:sp>
      <p:sp>
        <p:nvSpPr>
          <p:cNvPr id="36" name="Shape 119"/>
          <p:cNvSpPr txBox="1">
            <a:spLocks/>
          </p:cNvSpPr>
          <p:nvPr/>
        </p:nvSpPr>
        <p:spPr>
          <a:xfrm>
            <a:off x="1055688" y="6704013"/>
            <a:ext cx="2171700" cy="261937"/>
          </a:xfrm>
          <a:prstGeom prst="rect">
            <a:avLst/>
          </a:prstGeom>
          <a:solidFill>
            <a:srgbClr val="0000FF"/>
          </a:solidFill>
          <a:ln w="9525" cap="flat" cmpd="sng">
            <a:solidFill>
              <a:srgbClr val="000000"/>
            </a:solidFill>
            <a:prstDash val="solid"/>
            <a:round/>
            <a:headEnd type="none" w="med" len="med"/>
            <a:tailEnd type="none" w="med" len="med"/>
          </a:ln>
        </p:spPr>
        <p:txBody>
          <a:bodyPr lIns="91425" tIns="91425" rIns="91425" bIns="91425" anchor="b"/>
          <a:lstStyle>
            <a:lvl1pPr algn="l" rtl="0" eaLnBrk="0" fontAlgn="base" hangingPunct="0">
              <a:spcBef>
                <a:spcPct val="0"/>
              </a:spcBef>
              <a:spcAft>
                <a:spcPct val="0"/>
              </a:spcAft>
              <a:defRPr sz="2800" baseline="0">
                <a:solidFill>
                  <a:schemeClr val="accent1"/>
                </a:solidFill>
                <a:latin typeface="+mj-lt"/>
                <a:ea typeface="ＭＳ Ｐゴシック" charset="0"/>
                <a:cs typeface="ＭＳ Ｐゴシック" charset="0"/>
              </a:defRPr>
            </a:lvl1pPr>
            <a:lvl2pPr algn="ctr" rtl="0" eaLnBrk="0" fontAlgn="base" hangingPunct="0">
              <a:spcBef>
                <a:spcPct val="0"/>
              </a:spcBef>
              <a:spcAft>
                <a:spcPct val="0"/>
              </a:spcAft>
              <a:defRPr sz="4400">
                <a:solidFill>
                  <a:schemeClr val="tx2"/>
                </a:solidFill>
                <a:latin typeface="Arial" pitchFamily="34" charset="0"/>
                <a:ea typeface="ＭＳ Ｐゴシック" charset="0"/>
                <a:cs typeface="ＭＳ Ｐゴシック" charset="0"/>
              </a:defRPr>
            </a:lvl2pPr>
            <a:lvl3pPr algn="ctr" rtl="0" eaLnBrk="0" fontAlgn="base" hangingPunct="0">
              <a:spcBef>
                <a:spcPct val="0"/>
              </a:spcBef>
              <a:spcAft>
                <a:spcPct val="0"/>
              </a:spcAft>
              <a:defRPr sz="4400">
                <a:solidFill>
                  <a:schemeClr val="tx2"/>
                </a:solidFill>
                <a:latin typeface="Arial" pitchFamily="34" charset="0"/>
                <a:ea typeface="ＭＳ Ｐゴシック" charset="0"/>
                <a:cs typeface="ＭＳ Ｐゴシック" charset="0"/>
              </a:defRPr>
            </a:lvl3pPr>
            <a:lvl4pPr algn="ctr" rtl="0" eaLnBrk="0" fontAlgn="base" hangingPunct="0">
              <a:spcBef>
                <a:spcPct val="0"/>
              </a:spcBef>
              <a:spcAft>
                <a:spcPct val="0"/>
              </a:spcAft>
              <a:defRPr sz="4400">
                <a:solidFill>
                  <a:schemeClr val="tx2"/>
                </a:solidFill>
                <a:latin typeface="Arial" pitchFamily="34" charset="0"/>
                <a:ea typeface="ＭＳ Ｐゴシック" charset="0"/>
                <a:cs typeface="ＭＳ Ｐゴシック" charset="0"/>
              </a:defRPr>
            </a:lvl4pPr>
            <a:lvl5pPr algn="ctr" rtl="0" eaLnBrk="0" fontAlgn="base" hangingPunct="0">
              <a:spcBef>
                <a:spcPct val="0"/>
              </a:spcBef>
              <a:spcAft>
                <a:spcPct val="0"/>
              </a:spcAft>
              <a:defRPr sz="4400">
                <a:solidFill>
                  <a:schemeClr val="tx2"/>
                </a:solidFill>
                <a:latin typeface="Arial" pitchFamily="34" charset="0"/>
                <a:ea typeface="ＭＳ Ｐゴシック" charset="0"/>
                <a:cs typeface="ＭＳ Ｐゴシック"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a:spcBef>
                <a:spcPts val="0"/>
              </a:spcBef>
              <a:defRPr/>
            </a:pPr>
            <a:r>
              <a:rPr lang="en-GB" sz="900" kern="0" smtClean="0">
                <a:solidFill>
                  <a:srgbClr val="FFFFFF"/>
                </a:solidFill>
              </a:rPr>
              <a:t>Earth Sciences Dep.</a:t>
            </a:r>
            <a:endParaRPr lang="en-GB" sz="900" kern="0">
              <a:solidFill>
                <a:srgbClr val="FFFFFF"/>
              </a:solidFill>
            </a:endParaRPr>
          </a:p>
        </p:txBody>
      </p:sp>
      <p:sp>
        <p:nvSpPr>
          <p:cNvPr id="37" name="Shape 120"/>
          <p:cNvSpPr txBox="1">
            <a:spLocks/>
          </p:cNvSpPr>
          <p:nvPr/>
        </p:nvSpPr>
        <p:spPr>
          <a:xfrm>
            <a:off x="3300413" y="6704013"/>
            <a:ext cx="2219325" cy="261937"/>
          </a:xfrm>
          <a:prstGeom prst="rect">
            <a:avLst/>
          </a:prstGeom>
          <a:solidFill>
            <a:srgbClr val="38761D"/>
          </a:solidFill>
          <a:ln w="9525" cap="flat" cmpd="sng">
            <a:solidFill>
              <a:srgbClr val="000000"/>
            </a:solidFill>
            <a:prstDash val="solid"/>
            <a:round/>
            <a:headEnd type="none" w="med" len="med"/>
            <a:tailEnd type="none" w="med" len="med"/>
          </a:ln>
        </p:spPr>
        <p:txBody>
          <a:bodyPr lIns="91425" tIns="91425" rIns="91425" bIns="91425" anchor="b"/>
          <a:lstStyle>
            <a:lvl1pPr algn="ctr" rtl="0" eaLnBrk="0" fontAlgn="base" hangingPunct="0">
              <a:spcBef>
                <a:spcPct val="0"/>
              </a:spcBef>
              <a:spcAft>
                <a:spcPct val="0"/>
              </a:spcAft>
              <a:defRPr sz="4400">
                <a:solidFill>
                  <a:schemeClr val="tx2"/>
                </a:solidFill>
                <a:latin typeface="Arial" pitchFamily="34" charset="0"/>
                <a:ea typeface="ＭＳ Ｐゴシック" charset="0"/>
                <a:cs typeface="ＭＳ Ｐゴシック" charset="0"/>
              </a:defRPr>
            </a:lvl1pPr>
            <a:lvl2pPr algn="ctr" rtl="0" eaLnBrk="0" fontAlgn="base" hangingPunct="0">
              <a:spcBef>
                <a:spcPct val="0"/>
              </a:spcBef>
              <a:spcAft>
                <a:spcPct val="0"/>
              </a:spcAft>
              <a:defRPr sz="4400">
                <a:solidFill>
                  <a:schemeClr val="tx2"/>
                </a:solidFill>
                <a:latin typeface="Arial" pitchFamily="34" charset="0"/>
                <a:ea typeface="ＭＳ Ｐゴシック" charset="0"/>
                <a:cs typeface="ＭＳ Ｐゴシック" charset="0"/>
              </a:defRPr>
            </a:lvl2pPr>
            <a:lvl3pPr algn="ctr" rtl="0" eaLnBrk="0" fontAlgn="base" hangingPunct="0">
              <a:spcBef>
                <a:spcPct val="0"/>
              </a:spcBef>
              <a:spcAft>
                <a:spcPct val="0"/>
              </a:spcAft>
              <a:defRPr sz="4400">
                <a:solidFill>
                  <a:schemeClr val="tx2"/>
                </a:solidFill>
                <a:latin typeface="Arial" pitchFamily="34" charset="0"/>
                <a:ea typeface="ＭＳ Ｐゴシック" charset="0"/>
                <a:cs typeface="ＭＳ Ｐゴシック" charset="0"/>
              </a:defRPr>
            </a:lvl3pPr>
            <a:lvl4pPr algn="ctr" rtl="0" eaLnBrk="0" fontAlgn="base" hangingPunct="0">
              <a:spcBef>
                <a:spcPct val="0"/>
              </a:spcBef>
              <a:spcAft>
                <a:spcPct val="0"/>
              </a:spcAft>
              <a:defRPr sz="4400">
                <a:solidFill>
                  <a:schemeClr val="tx2"/>
                </a:solidFill>
                <a:latin typeface="Arial" pitchFamily="34" charset="0"/>
                <a:ea typeface="ＭＳ Ｐゴシック" charset="0"/>
                <a:cs typeface="ＭＳ Ｐゴシック" charset="0"/>
              </a:defRPr>
            </a:lvl4pPr>
            <a:lvl5pPr algn="ctr" rtl="0" eaLnBrk="0" fontAlgn="base" hangingPunct="0">
              <a:spcBef>
                <a:spcPct val="0"/>
              </a:spcBef>
              <a:spcAft>
                <a:spcPct val="0"/>
              </a:spcAft>
              <a:defRPr sz="4400">
                <a:solidFill>
                  <a:schemeClr val="tx2"/>
                </a:solidFill>
                <a:latin typeface="Arial" pitchFamily="34" charset="0"/>
                <a:ea typeface="ＭＳ Ｐゴシック" charset="0"/>
                <a:cs typeface="ＭＳ Ｐゴシック"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a:spcBef>
                <a:spcPts val="0"/>
              </a:spcBef>
              <a:defRPr/>
            </a:pPr>
            <a:r>
              <a:rPr lang="en-GB" sz="900" kern="0" smtClean="0">
                <a:solidFill>
                  <a:srgbClr val="FFFFFF"/>
                </a:solidFill>
              </a:rPr>
              <a:t>Computer Sciences Dep.</a:t>
            </a:r>
            <a:endParaRPr lang="en-GB" sz="900" kern="0">
              <a:solidFill>
                <a:srgbClr val="FFFFFF"/>
              </a:solidFill>
            </a:endParaRPr>
          </a:p>
        </p:txBody>
      </p:sp>
      <p:sp>
        <p:nvSpPr>
          <p:cNvPr id="38" name="Shape 121"/>
          <p:cNvSpPr txBox="1">
            <a:spLocks/>
          </p:cNvSpPr>
          <p:nvPr/>
        </p:nvSpPr>
        <p:spPr>
          <a:xfrm>
            <a:off x="5592763" y="6704013"/>
            <a:ext cx="2219325" cy="261937"/>
          </a:xfrm>
          <a:prstGeom prst="rect">
            <a:avLst/>
          </a:prstGeom>
          <a:solidFill>
            <a:srgbClr val="FF6600"/>
          </a:solidFill>
          <a:ln w="9525" cap="flat" cmpd="sng">
            <a:solidFill>
              <a:srgbClr val="000000"/>
            </a:solidFill>
            <a:prstDash val="solid"/>
            <a:round/>
            <a:headEnd type="none" w="med" len="med"/>
            <a:tailEnd type="none" w="med" len="med"/>
          </a:ln>
        </p:spPr>
        <p:txBody>
          <a:bodyPr lIns="91425" tIns="91425" rIns="91425" bIns="91425" anchor="b"/>
          <a:lstStyle>
            <a:lvl1pPr algn="ctr" rtl="0" eaLnBrk="0" fontAlgn="base" hangingPunct="0">
              <a:spcBef>
                <a:spcPct val="0"/>
              </a:spcBef>
              <a:spcAft>
                <a:spcPct val="0"/>
              </a:spcAft>
              <a:defRPr sz="4400">
                <a:solidFill>
                  <a:schemeClr val="tx2"/>
                </a:solidFill>
                <a:latin typeface="Arial" pitchFamily="34" charset="0"/>
                <a:ea typeface="ＭＳ Ｐゴシック" charset="0"/>
                <a:cs typeface="ＭＳ Ｐゴシック" charset="0"/>
              </a:defRPr>
            </a:lvl1pPr>
            <a:lvl2pPr algn="ctr" rtl="0" eaLnBrk="0" fontAlgn="base" hangingPunct="0">
              <a:spcBef>
                <a:spcPct val="0"/>
              </a:spcBef>
              <a:spcAft>
                <a:spcPct val="0"/>
              </a:spcAft>
              <a:defRPr sz="4400">
                <a:solidFill>
                  <a:schemeClr val="tx2"/>
                </a:solidFill>
                <a:latin typeface="Arial" pitchFamily="34" charset="0"/>
                <a:ea typeface="ＭＳ Ｐゴシック" charset="0"/>
                <a:cs typeface="ＭＳ Ｐゴシック" charset="0"/>
              </a:defRPr>
            </a:lvl2pPr>
            <a:lvl3pPr algn="ctr" rtl="0" eaLnBrk="0" fontAlgn="base" hangingPunct="0">
              <a:spcBef>
                <a:spcPct val="0"/>
              </a:spcBef>
              <a:spcAft>
                <a:spcPct val="0"/>
              </a:spcAft>
              <a:defRPr sz="4400">
                <a:solidFill>
                  <a:schemeClr val="tx2"/>
                </a:solidFill>
                <a:latin typeface="Arial" pitchFamily="34" charset="0"/>
                <a:ea typeface="ＭＳ Ｐゴシック" charset="0"/>
                <a:cs typeface="ＭＳ Ｐゴシック" charset="0"/>
              </a:defRPr>
            </a:lvl3pPr>
            <a:lvl4pPr algn="ctr" rtl="0" eaLnBrk="0" fontAlgn="base" hangingPunct="0">
              <a:spcBef>
                <a:spcPct val="0"/>
              </a:spcBef>
              <a:spcAft>
                <a:spcPct val="0"/>
              </a:spcAft>
              <a:defRPr sz="4400">
                <a:solidFill>
                  <a:schemeClr val="tx2"/>
                </a:solidFill>
                <a:latin typeface="Arial" pitchFamily="34" charset="0"/>
                <a:ea typeface="ＭＳ Ｐゴシック" charset="0"/>
                <a:cs typeface="ＭＳ Ｐゴシック" charset="0"/>
              </a:defRPr>
            </a:lvl4pPr>
            <a:lvl5pPr algn="ctr" rtl="0" eaLnBrk="0" fontAlgn="base" hangingPunct="0">
              <a:spcBef>
                <a:spcPct val="0"/>
              </a:spcBef>
              <a:spcAft>
                <a:spcPct val="0"/>
              </a:spcAft>
              <a:defRPr sz="4400">
                <a:solidFill>
                  <a:schemeClr val="tx2"/>
                </a:solidFill>
                <a:latin typeface="Arial" pitchFamily="34" charset="0"/>
                <a:ea typeface="ＭＳ Ｐゴシック" charset="0"/>
                <a:cs typeface="ＭＳ Ｐゴシック"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a:spcBef>
                <a:spcPts val="0"/>
              </a:spcBef>
              <a:defRPr/>
            </a:pPr>
            <a:r>
              <a:rPr lang="en-GB" sz="900" kern="0" smtClean="0">
                <a:solidFill>
                  <a:srgbClr val="FFFFFF"/>
                </a:solidFill>
              </a:rPr>
              <a:t>CASE Dep.</a:t>
            </a:r>
            <a:endParaRPr lang="en-GB" sz="900" kern="0">
              <a:solidFill>
                <a:srgbClr val="FFFFFF"/>
              </a:solidFill>
            </a:endParaRPr>
          </a:p>
        </p:txBody>
      </p:sp>
      <p:graphicFrame>
        <p:nvGraphicFramePr>
          <p:cNvPr id="28" name="Tabla 27"/>
          <p:cNvGraphicFramePr>
            <a:graphicFrameLocks noGrp="1"/>
          </p:cNvGraphicFramePr>
          <p:nvPr/>
        </p:nvGraphicFramePr>
        <p:xfrm>
          <a:off x="26988" y="0"/>
          <a:ext cx="9083676" cy="6599234"/>
        </p:xfrm>
        <a:graphic>
          <a:graphicData uri="http://schemas.openxmlformats.org/drawingml/2006/table">
            <a:tbl>
              <a:tblPr/>
              <a:tblGrid>
                <a:gridCol w="4175547"/>
                <a:gridCol w="300625"/>
                <a:gridCol w="575938"/>
                <a:gridCol w="575938"/>
                <a:gridCol w="575938"/>
                <a:gridCol w="575938"/>
                <a:gridCol w="575938"/>
                <a:gridCol w="575938"/>
                <a:gridCol w="575938"/>
                <a:gridCol w="575938"/>
              </a:tblGrid>
              <a:tr h="365786">
                <a:tc>
                  <a:txBody>
                    <a:bodyPr/>
                    <a:lstStyle>
                      <a:lvl1pPr>
                        <a:spcBef>
                          <a:spcPct val="20000"/>
                        </a:spcBef>
                        <a:defRPr sz="2800">
                          <a:solidFill>
                            <a:schemeClr val="tx1"/>
                          </a:solidFill>
                          <a:latin typeface="Arial" charset="0"/>
                          <a:ea typeface="ＭＳ Ｐゴシック" charset="-128"/>
                        </a:defRPr>
                      </a:lvl1pPr>
                      <a:lvl2pPr marL="742950" indent="-285750">
                        <a:spcBef>
                          <a:spcPct val="20000"/>
                        </a:spcBef>
                        <a:defRPr sz="2400">
                          <a:solidFill>
                            <a:schemeClr val="tx1"/>
                          </a:solidFill>
                          <a:latin typeface="Arial" charset="0"/>
                          <a:ea typeface="ＭＳ Ｐゴシック" charset="-128"/>
                        </a:defRPr>
                      </a:lvl2pPr>
                      <a:lvl3pPr marL="1143000" indent="-228600">
                        <a:spcBef>
                          <a:spcPct val="20000"/>
                        </a:spcBef>
                        <a:defRPr sz="2000">
                          <a:solidFill>
                            <a:schemeClr val="tx1"/>
                          </a:solidFill>
                          <a:latin typeface="Arial" charset="0"/>
                          <a:ea typeface="ＭＳ Ｐゴシック" charset="-128"/>
                        </a:defRPr>
                      </a:lvl3pPr>
                      <a:lvl4pPr marL="1600200" indent="-228600">
                        <a:spcBef>
                          <a:spcPct val="20000"/>
                        </a:spcBef>
                        <a:defRPr>
                          <a:solidFill>
                            <a:schemeClr val="tx1"/>
                          </a:solidFill>
                          <a:latin typeface="Arial" charset="0"/>
                          <a:ea typeface="ＭＳ Ｐゴシック" charset="-128"/>
                        </a:defRPr>
                      </a:lvl4pPr>
                      <a:lvl5pPr marL="2057400" indent="-228600">
                        <a:spcBef>
                          <a:spcPct val="20000"/>
                        </a:spcBef>
                        <a:defRPr>
                          <a:solidFill>
                            <a:schemeClr val="tx1"/>
                          </a:solidFill>
                          <a:latin typeface="Arial" charset="0"/>
                          <a:ea typeface="ＭＳ Ｐゴシック" charset="-128"/>
                        </a:defRPr>
                      </a:lvl5pPr>
                      <a:lvl6pPr marL="2514600" indent="-228600" eaLnBrk="0" fontAlgn="base" hangingPunct="0">
                        <a:spcBef>
                          <a:spcPct val="20000"/>
                        </a:spcBef>
                        <a:spcAft>
                          <a:spcPct val="0"/>
                        </a:spcAft>
                        <a:defRPr>
                          <a:solidFill>
                            <a:schemeClr val="tx1"/>
                          </a:solidFill>
                          <a:latin typeface="Arial" charset="0"/>
                          <a:ea typeface="ＭＳ Ｐゴシック" charset="-128"/>
                        </a:defRPr>
                      </a:lvl6pPr>
                      <a:lvl7pPr marL="2971800" indent="-228600" eaLnBrk="0" fontAlgn="base" hangingPunct="0">
                        <a:spcBef>
                          <a:spcPct val="20000"/>
                        </a:spcBef>
                        <a:spcAft>
                          <a:spcPct val="0"/>
                        </a:spcAft>
                        <a:defRPr>
                          <a:solidFill>
                            <a:schemeClr val="tx1"/>
                          </a:solidFill>
                          <a:latin typeface="Arial" charset="0"/>
                          <a:ea typeface="ＭＳ Ｐゴシック" charset="-128"/>
                        </a:defRPr>
                      </a:lvl7pPr>
                      <a:lvl8pPr marL="3429000" indent="-228600" eaLnBrk="0" fontAlgn="base" hangingPunct="0">
                        <a:spcBef>
                          <a:spcPct val="20000"/>
                        </a:spcBef>
                        <a:spcAft>
                          <a:spcPct val="0"/>
                        </a:spcAft>
                        <a:defRPr>
                          <a:solidFill>
                            <a:schemeClr val="tx1"/>
                          </a:solidFill>
                          <a:latin typeface="Arial" charset="0"/>
                          <a:ea typeface="ＭＳ Ｐゴシック" charset="-128"/>
                        </a:defRPr>
                      </a:lvl8pPr>
                      <a:lvl9pPr marL="3886200" indent="-228600" eaLnBrk="0" fontAlgn="base" hangingPunct="0">
                        <a:spcBef>
                          <a:spcPct val="20000"/>
                        </a:spcBef>
                        <a:spcAft>
                          <a:spcPct val="0"/>
                        </a:spcAft>
                        <a:defRPr>
                          <a:solidFill>
                            <a:schemeClr val="tx1"/>
                          </a:solidFill>
                          <a:latin typeface="Arial" charset="0"/>
                          <a:ea typeface="ＭＳ Ｐゴシック"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ES" altLang="en-US" sz="1800" b="1" i="0" u="none" strike="noStrike" cap="none" normalizeH="0" baseline="0" dirty="0" smtClean="0">
                          <a:ln>
                            <a:noFill/>
                          </a:ln>
                          <a:solidFill>
                            <a:srgbClr val="004990"/>
                          </a:solidFill>
                          <a:effectLst/>
                          <a:latin typeface="Arial" charset="0"/>
                          <a:ea typeface="ＭＳ Ｐゴシック" charset="-128"/>
                        </a:rPr>
                        <a:t>Gantt Chart</a:t>
                      </a:r>
                      <a:endParaRPr kumimoji="0" lang="es-ES" altLang="en-US" sz="1800" b="1" i="0" u="none" strike="noStrike" cap="none" normalizeH="0" baseline="0" dirty="0">
                        <a:ln>
                          <a:noFill/>
                        </a:ln>
                        <a:solidFill>
                          <a:srgbClr val="004990"/>
                        </a:solidFill>
                        <a:effectLst/>
                        <a:latin typeface="Arial" charset="0"/>
                        <a:ea typeface="ＭＳ Ｐゴシック" charset="-128"/>
                      </a:endParaRPr>
                    </a:p>
                  </a:txBody>
                  <a:tcPr marL="91415" marR="91415" marT="45732" marB="45732" horzOverflow="overflow">
                    <a:lnL w="38100" cap="flat" cmpd="sng" algn="ctr">
                      <a:solidFill>
                        <a:srgbClr val="000000"/>
                      </a:solidFill>
                      <a:prstDash val="solid"/>
                      <a:round/>
                      <a:headEnd type="none" w="med" len="med"/>
                      <a:tailEnd type="none" w="med" len="med"/>
                    </a:lnL>
                    <a:lnR w="3175"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defRPr sz="2800">
                          <a:solidFill>
                            <a:schemeClr val="tx1"/>
                          </a:solidFill>
                          <a:latin typeface="Arial" charset="0"/>
                          <a:ea typeface="ＭＳ Ｐゴシック" charset="-128"/>
                        </a:defRPr>
                      </a:lvl1pPr>
                      <a:lvl2pPr marL="742950" indent="-285750">
                        <a:spcBef>
                          <a:spcPct val="20000"/>
                        </a:spcBef>
                        <a:defRPr sz="2400">
                          <a:solidFill>
                            <a:schemeClr val="tx1"/>
                          </a:solidFill>
                          <a:latin typeface="Arial" charset="0"/>
                          <a:ea typeface="ＭＳ Ｐゴシック" charset="-128"/>
                        </a:defRPr>
                      </a:lvl2pPr>
                      <a:lvl3pPr marL="1143000" indent="-228600">
                        <a:spcBef>
                          <a:spcPct val="20000"/>
                        </a:spcBef>
                        <a:defRPr sz="2000">
                          <a:solidFill>
                            <a:schemeClr val="tx1"/>
                          </a:solidFill>
                          <a:latin typeface="Arial" charset="0"/>
                          <a:ea typeface="ＭＳ Ｐゴシック" charset="-128"/>
                        </a:defRPr>
                      </a:lvl3pPr>
                      <a:lvl4pPr marL="1600200" indent="-228600">
                        <a:spcBef>
                          <a:spcPct val="20000"/>
                        </a:spcBef>
                        <a:defRPr>
                          <a:solidFill>
                            <a:schemeClr val="tx1"/>
                          </a:solidFill>
                          <a:latin typeface="Arial" charset="0"/>
                          <a:ea typeface="ＭＳ Ｐゴシック" charset="-128"/>
                        </a:defRPr>
                      </a:lvl4pPr>
                      <a:lvl5pPr marL="2057400" indent="-228600">
                        <a:spcBef>
                          <a:spcPct val="20000"/>
                        </a:spcBef>
                        <a:defRPr>
                          <a:solidFill>
                            <a:schemeClr val="tx1"/>
                          </a:solidFill>
                          <a:latin typeface="Arial" charset="0"/>
                          <a:ea typeface="ＭＳ Ｐゴシック" charset="-128"/>
                        </a:defRPr>
                      </a:lvl5pPr>
                      <a:lvl6pPr marL="2514600" indent="-228600" eaLnBrk="0" fontAlgn="base" hangingPunct="0">
                        <a:spcBef>
                          <a:spcPct val="20000"/>
                        </a:spcBef>
                        <a:spcAft>
                          <a:spcPct val="0"/>
                        </a:spcAft>
                        <a:defRPr>
                          <a:solidFill>
                            <a:schemeClr val="tx1"/>
                          </a:solidFill>
                          <a:latin typeface="Arial" charset="0"/>
                          <a:ea typeface="ＭＳ Ｐゴシック" charset="-128"/>
                        </a:defRPr>
                      </a:lvl6pPr>
                      <a:lvl7pPr marL="2971800" indent="-228600" eaLnBrk="0" fontAlgn="base" hangingPunct="0">
                        <a:spcBef>
                          <a:spcPct val="20000"/>
                        </a:spcBef>
                        <a:spcAft>
                          <a:spcPct val="0"/>
                        </a:spcAft>
                        <a:defRPr>
                          <a:solidFill>
                            <a:schemeClr val="tx1"/>
                          </a:solidFill>
                          <a:latin typeface="Arial" charset="0"/>
                          <a:ea typeface="ＭＳ Ｐゴシック" charset="-128"/>
                        </a:defRPr>
                      </a:lvl7pPr>
                      <a:lvl8pPr marL="3429000" indent="-228600" eaLnBrk="0" fontAlgn="base" hangingPunct="0">
                        <a:spcBef>
                          <a:spcPct val="20000"/>
                        </a:spcBef>
                        <a:spcAft>
                          <a:spcPct val="0"/>
                        </a:spcAft>
                        <a:defRPr>
                          <a:solidFill>
                            <a:schemeClr val="tx1"/>
                          </a:solidFill>
                          <a:latin typeface="Arial" charset="0"/>
                          <a:ea typeface="ＭＳ Ｐゴシック" charset="-128"/>
                        </a:defRPr>
                      </a:lvl8pPr>
                      <a:lvl9pPr marL="3886200" indent="-228600" eaLnBrk="0" fontAlgn="base" hangingPunct="0">
                        <a:spcBef>
                          <a:spcPct val="20000"/>
                        </a:spcBef>
                        <a:spcAft>
                          <a:spcPct val="0"/>
                        </a:spcAft>
                        <a:defRPr>
                          <a:solidFill>
                            <a:schemeClr val="tx1"/>
                          </a:solidFill>
                          <a:latin typeface="Arial" charset="0"/>
                          <a:ea typeface="ＭＳ Ｐゴシック"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s-ES" altLang="en-US" sz="1800" b="1" i="0" u="none" strike="noStrike" cap="none" normalizeH="0" baseline="0">
                        <a:ln>
                          <a:noFill/>
                        </a:ln>
                        <a:solidFill>
                          <a:srgbClr val="004990"/>
                        </a:solidFill>
                        <a:effectLst/>
                        <a:latin typeface="Arial" charset="0"/>
                        <a:ea typeface="ＭＳ Ｐゴシック" charset="-128"/>
                      </a:endParaRPr>
                    </a:p>
                  </a:txBody>
                  <a:tcPr marL="91415" marR="91415" marT="45732" marB="45732" horzOverflow="overflow">
                    <a:lnL w="3175" cap="flat" cmpd="sng" algn="ctr">
                      <a:solidFill>
                        <a:srgbClr val="000000"/>
                      </a:solidFill>
                      <a:prstDash val="solid"/>
                      <a:round/>
                      <a:headEnd type="none" w="med" len="med"/>
                      <a:tailEnd type="none" w="med" len="med"/>
                    </a:lnL>
                    <a:lnR w="3175"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defRPr sz="2800">
                          <a:solidFill>
                            <a:schemeClr val="tx1"/>
                          </a:solidFill>
                          <a:latin typeface="Arial" charset="0"/>
                          <a:ea typeface="ＭＳ Ｐゴシック" charset="-128"/>
                        </a:defRPr>
                      </a:lvl1pPr>
                      <a:lvl2pPr marL="742950" indent="-285750">
                        <a:spcBef>
                          <a:spcPct val="20000"/>
                        </a:spcBef>
                        <a:defRPr sz="2400">
                          <a:solidFill>
                            <a:schemeClr val="tx1"/>
                          </a:solidFill>
                          <a:latin typeface="Arial" charset="0"/>
                          <a:ea typeface="ＭＳ Ｐゴシック" charset="-128"/>
                        </a:defRPr>
                      </a:lvl2pPr>
                      <a:lvl3pPr marL="1143000" indent="-228600">
                        <a:spcBef>
                          <a:spcPct val="20000"/>
                        </a:spcBef>
                        <a:defRPr sz="2000">
                          <a:solidFill>
                            <a:schemeClr val="tx1"/>
                          </a:solidFill>
                          <a:latin typeface="Arial" charset="0"/>
                          <a:ea typeface="ＭＳ Ｐゴシック" charset="-128"/>
                        </a:defRPr>
                      </a:lvl3pPr>
                      <a:lvl4pPr marL="1600200" indent="-228600">
                        <a:spcBef>
                          <a:spcPct val="20000"/>
                        </a:spcBef>
                        <a:defRPr>
                          <a:solidFill>
                            <a:schemeClr val="tx1"/>
                          </a:solidFill>
                          <a:latin typeface="Arial" charset="0"/>
                          <a:ea typeface="ＭＳ Ｐゴシック" charset="-128"/>
                        </a:defRPr>
                      </a:lvl4pPr>
                      <a:lvl5pPr marL="2057400" indent="-228600">
                        <a:spcBef>
                          <a:spcPct val="20000"/>
                        </a:spcBef>
                        <a:defRPr>
                          <a:solidFill>
                            <a:schemeClr val="tx1"/>
                          </a:solidFill>
                          <a:latin typeface="Arial" charset="0"/>
                          <a:ea typeface="ＭＳ Ｐゴシック" charset="-128"/>
                        </a:defRPr>
                      </a:lvl5pPr>
                      <a:lvl6pPr marL="2514600" indent="-228600" eaLnBrk="0" fontAlgn="base" hangingPunct="0">
                        <a:spcBef>
                          <a:spcPct val="20000"/>
                        </a:spcBef>
                        <a:spcAft>
                          <a:spcPct val="0"/>
                        </a:spcAft>
                        <a:defRPr>
                          <a:solidFill>
                            <a:schemeClr val="tx1"/>
                          </a:solidFill>
                          <a:latin typeface="Arial" charset="0"/>
                          <a:ea typeface="ＭＳ Ｐゴシック" charset="-128"/>
                        </a:defRPr>
                      </a:lvl6pPr>
                      <a:lvl7pPr marL="2971800" indent="-228600" eaLnBrk="0" fontAlgn="base" hangingPunct="0">
                        <a:spcBef>
                          <a:spcPct val="20000"/>
                        </a:spcBef>
                        <a:spcAft>
                          <a:spcPct val="0"/>
                        </a:spcAft>
                        <a:defRPr>
                          <a:solidFill>
                            <a:schemeClr val="tx1"/>
                          </a:solidFill>
                          <a:latin typeface="Arial" charset="0"/>
                          <a:ea typeface="ＭＳ Ｐゴシック" charset="-128"/>
                        </a:defRPr>
                      </a:lvl7pPr>
                      <a:lvl8pPr marL="3429000" indent="-228600" eaLnBrk="0" fontAlgn="base" hangingPunct="0">
                        <a:spcBef>
                          <a:spcPct val="20000"/>
                        </a:spcBef>
                        <a:spcAft>
                          <a:spcPct val="0"/>
                        </a:spcAft>
                        <a:defRPr>
                          <a:solidFill>
                            <a:schemeClr val="tx1"/>
                          </a:solidFill>
                          <a:latin typeface="Arial" charset="0"/>
                          <a:ea typeface="ＭＳ Ｐゴシック" charset="-128"/>
                        </a:defRPr>
                      </a:lvl8pPr>
                      <a:lvl9pPr marL="3886200" indent="-228600" eaLnBrk="0" fontAlgn="base" hangingPunct="0">
                        <a:spcBef>
                          <a:spcPct val="20000"/>
                        </a:spcBef>
                        <a:spcAft>
                          <a:spcPct val="0"/>
                        </a:spcAft>
                        <a:defRPr>
                          <a:solidFill>
                            <a:schemeClr val="tx1"/>
                          </a:solidFill>
                          <a:latin typeface="Arial" charset="0"/>
                          <a:ea typeface="ＭＳ Ｐゴシック"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en-US" sz="900" b="1" i="0" u="none" strike="noStrike" cap="none" normalizeH="0" baseline="0" dirty="0">
                          <a:ln>
                            <a:noFill/>
                          </a:ln>
                          <a:solidFill>
                            <a:srgbClr val="004990"/>
                          </a:solidFill>
                          <a:effectLst/>
                          <a:latin typeface="Arial" charset="0"/>
                          <a:ea typeface="ＭＳ Ｐゴシック" charset="-128"/>
                        </a:rPr>
                        <a:t>M1-6</a:t>
                      </a:r>
                    </a:p>
                  </a:txBody>
                  <a:tcPr marL="91400" marR="91400" marT="91449" marB="91449" horzOverflow="overflow">
                    <a:lnL w="3175" cap="flat" cmpd="sng" algn="ctr">
                      <a:solidFill>
                        <a:srgbClr val="000000"/>
                      </a:solidFill>
                      <a:prstDash val="solid"/>
                      <a:round/>
                      <a:headEnd type="none" w="med" len="med"/>
                      <a:tailEnd type="none" w="med" len="med"/>
                    </a:lnL>
                    <a:lnR w="3175"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defRPr sz="2800">
                          <a:solidFill>
                            <a:schemeClr val="tx1"/>
                          </a:solidFill>
                          <a:latin typeface="Arial" charset="0"/>
                          <a:ea typeface="ＭＳ Ｐゴシック" charset="-128"/>
                        </a:defRPr>
                      </a:lvl1pPr>
                      <a:lvl2pPr marL="742950" indent="-285750">
                        <a:spcBef>
                          <a:spcPct val="20000"/>
                        </a:spcBef>
                        <a:defRPr sz="2400">
                          <a:solidFill>
                            <a:schemeClr val="tx1"/>
                          </a:solidFill>
                          <a:latin typeface="Arial" charset="0"/>
                          <a:ea typeface="ＭＳ Ｐゴシック" charset="-128"/>
                        </a:defRPr>
                      </a:lvl2pPr>
                      <a:lvl3pPr marL="1143000" indent="-228600">
                        <a:spcBef>
                          <a:spcPct val="20000"/>
                        </a:spcBef>
                        <a:defRPr sz="2000">
                          <a:solidFill>
                            <a:schemeClr val="tx1"/>
                          </a:solidFill>
                          <a:latin typeface="Arial" charset="0"/>
                          <a:ea typeface="ＭＳ Ｐゴシック" charset="-128"/>
                        </a:defRPr>
                      </a:lvl3pPr>
                      <a:lvl4pPr marL="1600200" indent="-228600">
                        <a:spcBef>
                          <a:spcPct val="20000"/>
                        </a:spcBef>
                        <a:defRPr>
                          <a:solidFill>
                            <a:schemeClr val="tx1"/>
                          </a:solidFill>
                          <a:latin typeface="Arial" charset="0"/>
                          <a:ea typeface="ＭＳ Ｐゴシック" charset="-128"/>
                        </a:defRPr>
                      </a:lvl4pPr>
                      <a:lvl5pPr marL="2057400" indent="-228600">
                        <a:spcBef>
                          <a:spcPct val="20000"/>
                        </a:spcBef>
                        <a:defRPr>
                          <a:solidFill>
                            <a:schemeClr val="tx1"/>
                          </a:solidFill>
                          <a:latin typeface="Arial" charset="0"/>
                          <a:ea typeface="ＭＳ Ｐゴシック" charset="-128"/>
                        </a:defRPr>
                      </a:lvl5pPr>
                      <a:lvl6pPr marL="2514600" indent="-228600" eaLnBrk="0" fontAlgn="base" hangingPunct="0">
                        <a:spcBef>
                          <a:spcPct val="20000"/>
                        </a:spcBef>
                        <a:spcAft>
                          <a:spcPct val="0"/>
                        </a:spcAft>
                        <a:defRPr>
                          <a:solidFill>
                            <a:schemeClr val="tx1"/>
                          </a:solidFill>
                          <a:latin typeface="Arial" charset="0"/>
                          <a:ea typeface="ＭＳ Ｐゴシック" charset="-128"/>
                        </a:defRPr>
                      </a:lvl6pPr>
                      <a:lvl7pPr marL="2971800" indent="-228600" eaLnBrk="0" fontAlgn="base" hangingPunct="0">
                        <a:spcBef>
                          <a:spcPct val="20000"/>
                        </a:spcBef>
                        <a:spcAft>
                          <a:spcPct val="0"/>
                        </a:spcAft>
                        <a:defRPr>
                          <a:solidFill>
                            <a:schemeClr val="tx1"/>
                          </a:solidFill>
                          <a:latin typeface="Arial" charset="0"/>
                          <a:ea typeface="ＭＳ Ｐゴシック" charset="-128"/>
                        </a:defRPr>
                      </a:lvl7pPr>
                      <a:lvl8pPr marL="3429000" indent="-228600" eaLnBrk="0" fontAlgn="base" hangingPunct="0">
                        <a:spcBef>
                          <a:spcPct val="20000"/>
                        </a:spcBef>
                        <a:spcAft>
                          <a:spcPct val="0"/>
                        </a:spcAft>
                        <a:defRPr>
                          <a:solidFill>
                            <a:schemeClr val="tx1"/>
                          </a:solidFill>
                          <a:latin typeface="Arial" charset="0"/>
                          <a:ea typeface="ＭＳ Ｐゴシック" charset="-128"/>
                        </a:defRPr>
                      </a:lvl8pPr>
                      <a:lvl9pPr marL="3886200" indent="-228600" eaLnBrk="0" fontAlgn="base" hangingPunct="0">
                        <a:spcBef>
                          <a:spcPct val="20000"/>
                        </a:spcBef>
                        <a:spcAft>
                          <a:spcPct val="0"/>
                        </a:spcAft>
                        <a:defRPr>
                          <a:solidFill>
                            <a:schemeClr val="tx1"/>
                          </a:solidFill>
                          <a:latin typeface="Arial" charset="0"/>
                          <a:ea typeface="ＭＳ Ｐゴシック"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en-US" sz="900" b="1" i="0" u="none" strike="noStrike" cap="none" normalizeH="0" baseline="0" dirty="0">
                          <a:ln>
                            <a:noFill/>
                          </a:ln>
                          <a:solidFill>
                            <a:srgbClr val="004990"/>
                          </a:solidFill>
                          <a:effectLst/>
                          <a:latin typeface="Arial" charset="0"/>
                          <a:ea typeface="ＭＳ Ｐゴシック" charset="-128"/>
                        </a:rPr>
                        <a:t>M7-12</a:t>
                      </a:r>
                    </a:p>
                  </a:txBody>
                  <a:tcPr marL="91400" marR="91400" marT="91449" marB="91449" horzOverflow="overflow">
                    <a:lnL w="3175" cap="flat" cmpd="sng" algn="ctr">
                      <a:solidFill>
                        <a:srgbClr val="000000"/>
                      </a:solidFill>
                      <a:prstDash val="solid"/>
                      <a:round/>
                      <a:headEnd type="none" w="med" len="med"/>
                      <a:tailEnd type="none" w="med" len="med"/>
                    </a:lnL>
                    <a:lnR w="3175"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defRPr sz="2800">
                          <a:solidFill>
                            <a:schemeClr val="tx1"/>
                          </a:solidFill>
                          <a:latin typeface="Arial" charset="0"/>
                          <a:ea typeface="ＭＳ Ｐゴシック" charset="-128"/>
                        </a:defRPr>
                      </a:lvl1pPr>
                      <a:lvl2pPr marL="742950" indent="-285750">
                        <a:spcBef>
                          <a:spcPct val="20000"/>
                        </a:spcBef>
                        <a:defRPr sz="2400">
                          <a:solidFill>
                            <a:schemeClr val="tx1"/>
                          </a:solidFill>
                          <a:latin typeface="Arial" charset="0"/>
                          <a:ea typeface="ＭＳ Ｐゴシック" charset="-128"/>
                        </a:defRPr>
                      </a:lvl2pPr>
                      <a:lvl3pPr marL="1143000" indent="-228600">
                        <a:spcBef>
                          <a:spcPct val="20000"/>
                        </a:spcBef>
                        <a:defRPr sz="2000">
                          <a:solidFill>
                            <a:schemeClr val="tx1"/>
                          </a:solidFill>
                          <a:latin typeface="Arial" charset="0"/>
                          <a:ea typeface="ＭＳ Ｐゴシック" charset="-128"/>
                        </a:defRPr>
                      </a:lvl3pPr>
                      <a:lvl4pPr marL="1600200" indent="-228600">
                        <a:spcBef>
                          <a:spcPct val="20000"/>
                        </a:spcBef>
                        <a:defRPr>
                          <a:solidFill>
                            <a:schemeClr val="tx1"/>
                          </a:solidFill>
                          <a:latin typeface="Arial" charset="0"/>
                          <a:ea typeface="ＭＳ Ｐゴシック" charset="-128"/>
                        </a:defRPr>
                      </a:lvl4pPr>
                      <a:lvl5pPr marL="2057400" indent="-228600">
                        <a:spcBef>
                          <a:spcPct val="20000"/>
                        </a:spcBef>
                        <a:defRPr>
                          <a:solidFill>
                            <a:schemeClr val="tx1"/>
                          </a:solidFill>
                          <a:latin typeface="Arial" charset="0"/>
                          <a:ea typeface="ＭＳ Ｐゴシック" charset="-128"/>
                        </a:defRPr>
                      </a:lvl5pPr>
                      <a:lvl6pPr marL="2514600" indent="-228600" eaLnBrk="0" fontAlgn="base" hangingPunct="0">
                        <a:spcBef>
                          <a:spcPct val="20000"/>
                        </a:spcBef>
                        <a:spcAft>
                          <a:spcPct val="0"/>
                        </a:spcAft>
                        <a:defRPr>
                          <a:solidFill>
                            <a:schemeClr val="tx1"/>
                          </a:solidFill>
                          <a:latin typeface="Arial" charset="0"/>
                          <a:ea typeface="ＭＳ Ｐゴシック" charset="-128"/>
                        </a:defRPr>
                      </a:lvl6pPr>
                      <a:lvl7pPr marL="2971800" indent="-228600" eaLnBrk="0" fontAlgn="base" hangingPunct="0">
                        <a:spcBef>
                          <a:spcPct val="20000"/>
                        </a:spcBef>
                        <a:spcAft>
                          <a:spcPct val="0"/>
                        </a:spcAft>
                        <a:defRPr>
                          <a:solidFill>
                            <a:schemeClr val="tx1"/>
                          </a:solidFill>
                          <a:latin typeface="Arial" charset="0"/>
                          <a:ea typeface="ＭＳ Ｐゴシック" charset="-128"/>
                        </a:defRPr>
                      </a:lvl7pPr>
                      <a:lvl8pPr marL="3429000" indent="-228600" eaLnBrk="0" fontAlgn="base" hangingPunct="0">
                        <a:spcBef>
                          <a:spcPct val="20000"/>
                        </a:spcBef>
                        <a:spcAft>
                          <a:spcPct val="0"/>
                        </a:spcAft>
                        <a:defRPr>
                          <a:solidFill>
                            <a:schemeClr val="tx1"/>
                          </a:solidFill>
                          <a:latin typeface="Arial" charset="0"/>
                          <a:ea typeface="ＭＳ Ｐゴシック" charset="-128"/>
                        </a:defRPr>
                      </a:lvl8pPr>
                      <a:lvl9pPr marL="3886200" indent="-228600" eaLnBrk="0" fontAlgn="base" hangingPunct="0">
                        <a:spcBef>
                          <a:spcPct val="20000"/>
                        </a:spcBef>
                        <a:spcAft>
                          <a:spcPct val="0"/>
                        </a:spcAft>
                        <a:defRPr>
                          <a:solidFill>
                            <a:schemeClr val="tx1"/>
                          </a:solidFill>
                          <a:latin typeface="Arial" charset="0"/>
                          <a:ea typeface="ＭＳ Ｐゴシック"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en-US" sz="900" b="1" i="0" u="none" strike="noStrike" cap="none" normalizeH="0" baseline="0" dirty="0">
                          <a:ln>
                            <a:noFill/>
                          </a:ln>
                          <a:solidFill>
                            <a:srgbClr val="004990"/>
                          </a:solidFill>
                          <a:effectLst/>
                          <a:latin typeface="Arial" charset="0"/>
                          <a:ea typeface="ＭＳ Ｐゴシック" charset="-128"/>
                        </a:rPr>
                        <a:t>M13-18</a:t>
                      </a:r>
                    </a:p>
                  </a:txBody>
                  <a:tcPr marL="91400" marR="91400" marT="91449" marB="91449" horzOverflow="overflow">
                    <a:lnL w="3175" cap="flat" cmpd="sng" algn="ctr">
                      <a:solidFill>
                        <a:srgbClr val="000000"/>
                      </a:solidFill>
                      <a:prstDash val="solid"/>
                      <a:round/>
                      <a:headEnd type="none" w="med" len="med"/>
                      <a:tailEnd type="none" w="med" len="med"/>
                    </a:lnL>
                    <a:lnR w="3175"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defRPr sz="2800">
                          <a:solidFill>
                            <a:schemeClr val="tx1"/>
                          </a:solidFill>
                          <a:latin typeface="Arial" charset="0"/>
                          <a:ea typeface="ＭＳ Ｐゴシック" charset="-128"/>
                        </a:defRPr>
                      </a:lvl1pPr>
                      <a:lvl2pPr marL="742950" indent="-285750">
                        <a:spcBef>
                          <a:spcPct val="20000"/>
                        </a:spcBef>
                        <a:defRPr sz="2400">
                          <a:solidFill>
                            <a:schemeClr val="tx1"/>
                          </a:solidFill>
                          <a:latin typeface="Arial" charset="0"/>
                          <a:ea typeface="ＭＳ Ｐゴシック" charset="-128"/>
                        </a:defRPr>
                      </a:lvl2pPr>
                      <a:lvl3pPr marL="1143000" indent="-228600">
                        <a:spcBef>
                          <a:spcPct val="20000"/>
                        </a:spcBef>
                        <a:defRPr sz="2000">
                          <a:solidFill>
                            <a:schemeClr val="tx1"/>
                          </a:solidFill>
                          <a:latin typeface="Arial" charset="0"/>
                          <a:ea typeface="ＭＳ Ｐゴシック" charset="-128"/>
                        </a:defRPr>
                      </a:lvl3pPr>
                      <a:lvl4pPr marL="1600200" indent="-228600">
                        <a:spcBef>
                          <a:spcPct val="20000"/>
                        </a:spcBef>
                        <a:defRPr>
                          <a:solidFill>
                            <a:schemeClr val="tx1"/>
                          </a:solidFill>
                          <a:latin typeface="Arial" charset="0"/>
                          <a:ea typeface="ＭＳ Ｐゴシック" charset="-128"/>
                        </a:defRPr>
                      </a:lvl4pPr>
                      <a:lvl5pPr marL="2057400" indent="-228600">
                        <a:spcBef>
                          <a:spcPct val="20000"/>
                        </a:spcBef>
                        <a:defRPr>
                          <a:solidFill>
                            <a:schemeClr val="tx1"/>
                          </a:solidFill>
                          <a:latin typeface="Arial" charset="0"/>
                          <a:ea typeface="ＭＳ Ｐゴシック" charset="-128"/>
                        </a:defRPr>
                      </a:lvl5pPr>
                      <a:lvl6pPr marL="2514600" indent="-228600" eaLnBrk="0" fontAlgn="base" hangingPunct="0">
                        <a:spcBef>
                          <a:spcPct val="20000"/>
                        </a:spcBef>
                        <a:spcAft>
                          <a:spcPct val="0"/>
                        </a:spcAft>
                        <a:defRPr>
                          <a:solidFill>
                            <a:schemeClr val="tx1"/>
                          </a:solidFill>
                          <a:latin typeface="Arial" charset="0"/>
                          <a:ea typeface="ＭＳ Ｐゴシック" charset="-128"/>
                        </a:defRPr>
                      </a:lvl6pPr>
                      <a:lvl7pPr marL="2971800" indent="-228600" eaLnBrk="0" fontAlgn="base" hangingPunct="0">
                        <a:spcBef>
                          <a:spcPct val="20000"/>
                        </a:spcBef>
                        <a:spcAft>
                          <a:spcPct val="0"/>
                        </a:spcAft>
                        <a:defRPr>
                          <a:solidFill>
                            <a:schemeClr val="tx1"/>
                          </a:solidFill>
                          <a:latin typeface="Arial" charset="0"/>
                          <a:ea typeface="ＭＳ Ｐゴシック" charset="-128"/>
                        </a:defRPr>
                      </a:lvl7pPr>
                      <a:lvl8pPr marL="3429000" indent="-228600" eaLnBrk="0" fontAlgn="base" hangingPunct="0">
                        <a:spcBef>
                          <a:spcPct val="20000"/>
                        </a:spcBef>
                        <a:spcAft>
                          <a:spcPct val="0"/>
                        </a:spcAft>
                        <a:defRPr>
                          <a:solidFill>
                            <a:schemeClr val="tx1"/>
                          </a:solidFill>
                          <a:latin typeface="Arial" charset="0"/>
                          <a:ea typeface="ＭＳ Ｐゴシック" charset="-128"/>
                        </a:defRPr>
                      </a:lvl8pPr>
                      <a:lvl9pPr marL="3886200" indent="-228600" eaLnBrk="0" fontAlgn="base" hangingPunct="0">
                        <a:spcBef>
                          <a:spcPct val="20000"/>
                        </a:spcBef>
                        <a:spcAft>
                          <a:spcPct val="0"/>
                        </a:spcAft>
                        <a:defRPr>
                          <a:solidFill>
                            <a:schemeClr val="tx1"/>
                          </a:solidFill>
                          <a:latin typeface="Arial" charset="0"/>
                          <a:ea typeface="ＭＳ Ｐゴシック"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en-US" sz="900" b="1" i="0" u="none" strike="noStrike" cap="none" normalizeH="0" baseline="0" dirty="0">
                          <a:ln>
                            <a:noFill/>
                          </a:ln>
                          <a:solidFill>
                            <a:srgbClr val="004990"/>
                          </a:solidFill>
                          <a:effectLst/>
                          <a:latin typeface="Arial" charset="0"/>
                          <a:ea typeface="ＭＳ Ｐゴシック" charset="-128"/>
                        </a:rPr>
                        <a:t>M19-24</a:t>
                      </a:r>
                    </a:p>
                  </a:txBody>
                  <a:tcPr marL="91400" marR="91400" marT="91449" marB="91449" horzOverflow="overflow">
                    <a:lnL w="3175" cap="flat" cmpd="sng" algn="ctr">
                      <a:solidFill>
                        <a:srgbClr val="000000"/>
                      </a:solidFill>
                      <a:prstDash val="solid"/>
                      <a:round/>
                      <a:headEnd type="none" w="med" len="med"/>
                      <a:tailEnd type="none" w="med" len="med"/>
                    </a:lnL>
                    <a:lnR w="3175"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defRPr sz="2800">
                          <a:solidFill>
                            <a:schemeClr val="tx1"/>
                          </a:solidFill>
                          <a:latin typeface="Arial" charset="0"/>
                          <a:ea typeface="ＭＳ Ｐゴシック" charset="-128"/>
                        </a:defRPr>
                      </a:lvl1pPr>
                      <a:lvl2pPr marL="742950" indent="-285750">
                        <a:spcBef>
                          <a:spcPct val="20000"/>
                        </a:spcBef>
                        <a:defRPr sz="2400">
                          <a:solidFill>
                            <a:schemeClr val="tx1"/>
                          </a:solidFill>
                          <a:latin typeface="Arial" charset="0"/>
                          <a:ea typeface="ＭＳ Ｐゴシック" charset="-128"/>
                        </a:defRPr>
                      </a:lvl2pPr>
                      <a:lvl3pPr marL="1143000" indent="-228600">
                        <a:spcBef>
                          <a:spcPct val="20000"/>
                        </a:spcBef>
                        <a:defRPr sz="2000">
                          <a:solidFill>
                            <a:schemeClr val="tx1"/>
                          </a:solidFill>
                          <a:latin typeface="Arial" charset="0"/>
                          <a:ea typeface="ＭＳ Ｐゴシック" charset="-128"/>
                        </a:defRPr>
                      </a:lvl3pPr>
                      <a:lvl4pPr marL="1600200" indent="-228600">
                        <a:spcBef>
                          <a:spcPct val="20000"/>
                        </a:spcBef>
                        <a:defRPr>
                          <a:solidFill>
                            <a:schemeClr val="tx1"/>
                          </a:solidFill>
                          <a:latin typeface="Arial" charset="0"/>
                          <a:ea typeface="ＭＳ Ｐゴシック" charset="-128"/>
                        </a:defRPr>
                      </a:lvl4pPr>
                      <a:lvl5pPr marL="2057400" indent="-228600">
                        <a:spcBef>
                          <a:spcPct val="20000"/>
                        </a:spcBef>
                        <a:defRPr>
                          <a:solidFill>
                            <a:schemeClr val="tx1"/>
                          </a:solidFill>
                          <a:latin typeface="Arial" charset="0"/>
                          <a:ea typeface="ＭＳ Ｐゴシック" charset="-128"/>
                        </a:defRPr>
                      </a:lvl5pPr>
                      <a:lvl6pPr marL="2514600" indent="-228600" eaLnBrk="0" fontAlgn="base" hangingPunct="0">
                        <a:spcBef>
                          <a:spcPct val="20000"/>
                        </a:spcBef>
                        <a:spcAft>
                          <a:spcPct val="0"/>
                        </a:spcAft>
                        <a:defRPr>
                          <a:solidFill>
                            <a:schemeClr val="tx1"/>
                          </a:solidFill>
                          <a:latin typeface="Arial" charset="0"/>
                          <a:ea typeface="ＭＳ Ｐゴシック" charset="-128"/>
                        </a:defRPr>
                      </a:lvl6pPr>
                      <a:lvl7pPr marL="2971800" indent="-228600" eaLnBrk="0" fontAlgn="base" hangingPunct="0">
                        <a:spcBef>
                          <a:spcPct val="20000"/>
                        </a:spcBef>
                        <a:spcAft>
                          <a:spcPct val="0"/>
                        </a:spcAft>
                        <a:defRPr>
                          <a:solidFill>
                            <a:schemeClr val="tx1"/>
                          </a:solidFill>
                          <a:latin typeface="Arial" charset="0"/>
                          <a:ea typeface="ＭＳ Ｐゴシック" charset="-128"/>
                        </a:defRPr>
                      </a:lvl7pPr>
                      <a:lvl8pPr marL="3429000" indent="-228600" eaLnBrk="0" fontAlgn="base" hangingPunct="0">
                        <a:spcBef>
                          <a:spcPct val="20000"/>
                        </a:spcBef>
                        <a:spcAft>
                          <a:spcPct val="0"/>
                        </a:spcAft>
                        <a:defRPr>
                          <a:solidFill>
                            <a:schemeClr val="tx1"/>
                          </a:solidFill>
                          <a:latin typeface="Arial" charset="0"/>
                          <a:ea typeface="ＭＳ Ｐゴシック" charset="-128"/>
                        </a:defRPr>
                      </a:lvl8pPr>
                      <a:lvl9pPr marL="3886200" indent="-228600" eaLnBrk="0" fontAlgn="base" hangingPunct="0">
                        <a:spcBef>
                          <a:spcPct val="20000"/>
                        </a:spcBef>
                        <a:spcAft>
                          <a:spcPct val="0"/>
                        </a:spcAft>
                        <a:defRPr>
                          <a:solidFill>
                            <a:schemeClr val="tx1"/>
                          </a:solidFill>
                          <a:latin typeface="Arial" charset="0"/>
                          <a:ea typeface="ＭＳ Ｐゴシック"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en-US" sz="900" b="1" i="0" u="none" strike="noStrike" cap="none" normalizeH="0" baseline="0" dirty="0">
                          <a:ln>
                            <a:noFill/>
                          </a:ln>
                          <a:solidFill>
                            <a:srgbClr val="004990"/>
                          </a:solidFill>
                          <a:effectLst/>
                          <a:latin typeface="Arial" charset="0"/>
                          <a:ea typeface="ＭＳ Ｐゴシック" charset="-128"/>
                        </a:rPr>
                        <a:t>M25-30</a:t>
                      </a:r>
                    </a:p>
                  </a:txBody>
                  <a:tcPr marL="91400" marR="91400" marT="91449" marB="91449" horzOverflow="overflow">
                    <a:lnL w="3175" cap="flat" cmpd="sng" algn="ctr">
                      <a:solidFill>
                        <a:srgbClr val="000000"/>
                      </a:solidFill>
                      <a:prstDash val="solid"/>
                      <a:round/>
                      <a:headEnd type="none" w="med" len="med"/>
                      <a:tailEnd type="none" w="med" len="med"/>
                    </a:lnL>
                    <a:lnR w="3175"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defRPr sz="2800">
                          <a:solidFill>
                            <a:schemeClr val="tx1"/>
                          </a:solidFill>
                          <a:latin typeface="Arial" charset="0"/>
                          <a:ea typeface="ＭＳ Ｐゴシック" charset="-128"/>
                        </a:defRPr>
                      </a:lvl1pPr>
                      <a:lvl2pPr marL="742950" indent="-285750">
                        <a:spcBef>
                          <a:spcPct val="20000"/>
                        </a:spcBef>
                        <a:defRPr sz="2400">
                          <a:solidFill>
                            <a:schemeClr val="tx1"/>
                          </a:solidFill>
                          <a:latin typeface="Arial" charset="0"/>
                          <a:ea typeface="ＭＳ Ｐゴシック" charset="-128"/>
                        </a:defRPr>
                      </a:lvl2pPr>
                      <a:lvl3pPr marL="1143000" indent="-228600">
                        <a:spcBef>
                          <a:spcPct val="20000"/>
                        </a:spcBef>
                        <a:defRPr sz="2000">
                          <a:solidFill>
                            <a:schemeClr val="tx1"/>
                          </a:solidFill>
                          <a:latin typeface="Arial" charset="0"/>
                          <a:ea typeface="ＭＳ Ｐゴシック" charset="-128"/>
                        </a:defRPr>
                      </a:lvl3pPr>
                      <a:lvl4pPr marL="1600200" indent="-228600">
                        <a:spcBef>
                          <a:spcPct val="20000"/>
                        </a:spcBef>
                        <a:defRPr>
                          <a:solidFill>
                            <a:schemeClr val="tx1"/>
                          </a:solidFill>
                          <a:latin typeface="Arial" charset="0"/>
                          <a:ea typeface="ＭＳ Ｐゴシック" charset="-128"/>
                        </a:defRPr>
                      </a:lvl4pPr>
                      <a:lvl5pPr marL="2057400" indent="-228600">
                        <a:spcBef>
                          <a:spcPct val="20000"/>
                        </a:spcBef>
                        <a:defRPr>
                          <a:solidFill>
                            <a:schemeClr val="tx1"/>
                          </a:solidFill>
                          <a:latin typeface="Arial" charset="0"/>
                          <a:ea typeface="ＭＳ Ｐゴシック" charset="-128"/>
                        </a:defRPr>
                      </a:lvl5pPr>
                      <a:lvl6pPr marL="2514600" indent="-228600" eaLnBrk="0" fontAlgn="base" hangingPunct="0">
                        <a:spcBef>
                          <a:spcPct val="20000"/>
                        </a:spcBef>
                        <a:spcAft>
                          <a:spcPct val="0"/>
                        </a:spcAft>
                        <a:defRPr>
                          <a:solidFill>
                            <a:schemeClr val="tx1"/>
                          </a:solidFill>
                          <a:latin typeface="Arial" charset="0"/>
                          <a:ea typeface="ＭＳ Ｐゴシック" charset="-128"/>
                        </a:defRPr>
                      </a:lvl6pPr>
                      <a:lvl7pPr marL="2971800" indent="-228600" eaLnBrk="0" fontAlgn="base" hangingPunct="0">
                        <a:spcBef>
                          <a:spcPct val="20000"/>
                        </a:spcBef>
                        <a:spcAft>
                          <a:spcPct val="0"/>
                        </a:spcAft>
                        <a:defRPr>
                          <a:solidFill>
                            <a:schemeClr val="tx1"/>
                          </a:solidFill>
                          <a:latin typeface="Arial" charset="0"/>
                          <a:ea typeface="ＭＳ Ｐゴシック" charset="-128"/>
                        </a:defRPr>
                      </a:lvl7pPr>
                      <a:lvl8pPr marL="3429000" indent="-228600" eaLnBrk="0" fontAlgn="base" hangingPunct="0">
                        <a:spcBef>
                          <a:spcPct val="20000"/>
                        </a:spcBef>
                        <a:spcAft>
                          <a:spcPct val="0"/>
                        </a:spcAft>
                        <a:defRPr>
                          <a:solidFill>
                            <a:schemeClr val="tx1"/>
                          </a:solidFill>
                          <a:latin typeface="Arial" charset="0"/>
                          <a:ea typeface="ＭＳ Ｐゴシック" charset="-128"/>
                        </a:defRPr>
                      </a:lvl8pPr>
                      <a:lvl9pPr marL="3886200" indent="-228600" eaLnBrk="0" fontAlgn="base" hangingPunct="0">
                        <a:spcBef>
                          <a:spcPct val="20000"/>
                        </a:spcBef>
                        <a:spcAft>
                          <a:spcPct val="0"/>
                        </a:spcAft>
                        <a:defRPr>
                          <a:solidFill>
                            <a:schemeClr val="tx1"/>
                          </a:solidFill>
                          <a:latin typeface="Arial" charset="0"/>
                          <a:ea typeface="ＭＳ Ｐゴシック"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en-US" sz="900" b="1" i="0" u="none" strike="noStrike" cap="none" normalizeH="0" baseline="0" dirty="0">
                          <a:ln>
                            <a:noFill/>
                          </a:ln>
                          <a:solidFill>
                            <a:srgbClr val="004990"/>
                          </a:solidFill>
                          <a:effectLst/>
                          <a:latin typeface="Arial" charset="0"/>
                          <a:ea typeface="ＭＳ Ｐゴシック" charset="-128"/>
                        </a:rPr>
                        <a:t>M31-36</a:t>
                      </a:r>
                    </a:p>
                  </a:txBody>
                  <a:tcPr marL="91400" marR="91400" marT="91449" marB="91449" horzOverflow="overflow">
                    <a:lnL w="3175" cap="flat" cmpd="sng" algn="ctr">
                      <a:solidFill>
                        <a:srgbClr val="000000"/>
                      </a:solidFill>
                      <a:prstDash val="solid"/>
                      <a:round/>
                      <a:headEnd type="none" w="med" len="med"/>
                      <a:tailEnd type="none" w="med" len="med"/>
                    </a:lnL>
                    <a:lnR w="3175"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defRPr sz="2800">
                          <a:solidFill>
                            <a:schemeClr val="tx1"/>
                          </a:solidFill>
                          <a:latin typeface="Arial" charset="0"/>
                          <a:ea typeface="ＭＳ Ｐゴシック" charset="-128"/>
                        </a:defRPr>
                      </a:lvl1pPr>
                      <a:lvl2pPr marL="742950" indent="-285750">
                        <a:spcBef>
                          <a:spcPct val="20000"/>
                        </a:spcBef>
                        <a:defRPr sz="2400">
                          <a:solidFill>
                            <a:schemeClr val="tx1"/>
                          </a:solidFill>
                          <a:latin typeface="Arial" charset="0"/>
                          <a:ea typeface="ＭＳ Ｐゴシック" charset="-128"/>
                        </a:defRPr>
                      </a:lvl2pPr>
                      <a:lvl3pPr marL="1143000" indent="-228600">
                        <a:spcBef>
                          <a:spcPct val="20000"/>
                        </a:spcBef>
                        <a:defRPr sz="2000">
                          <a:solidFill>
                            <a:schemeClr val="tx1"/>
                          </a:solidFill>
                          <a:latin typeface="Arial" charset="0"/>
                          <a:ea typeface="ＭＳ Ｐゴシック" charset="-128"/>
                        </a:defRPr>
                      </a:lvl3pPr>
                      <a:lvl4pPr marL="1600200" indent="-228600">
                        <a:spcBef>
                          <a:spcPct val="20000"/>
                        </a:spcBef>
                        <a:defRPr>
                          <a:solidFill>
                            <a:schemeClr val="tx1"/>
                          </a:solidFill>
                          <a:latin typeface="Arial" charset="0"/>
                          <a:ea typeface="ＭＳ Ｐゴシック" charset="-128"/>
                        </a:defRPr>
                      </a:lvl4pPr>
                      <a:lvl5pPr marL="2057400" indent="-228600">
                        <a:spcBef>
                          <a:spcPct val="20000"/>
                        </a:spcBef>
                        <a:defRPr>
                          <a:solidFill>
                            <a:schemeClr val="tx1"/>
                          </a:solidFill>
                          <a:latin typeface="Arial" charset="0"/>
                          <a:ea typeface="ＭＳ Ｐゴシック" charset="-128"/>
                        </a:defRPr>
                      </a:lvl5pPr>
                      <a:lvl6pPr marL="2514600" indent="-228600" eaLnBrk="0" fontAlgn="base" hangingPunct="0">
                        <a:spcBef>
                          <a:spcPct val="20000"/>
                        </a:spcBef>
                        <a:spcAft>
                          <a:spcPct val="0"/>
                        </a:spcAft>
                        <a:defRPr>
                          <a:solidFill>
                            <a:schemeClr val="tx1"/>
                          </a:solidFill>
                          <a:latin typeface="Arial" charset="0"/>
                          <a:ea typeface="ＭＳ Ｐゴシック" charset="-128"/>
                        </a:defRPr>
                      </a:lvl6pPr>
                      <a:lvl7pPr marL="2971800" indent="-228600" eaLnBrk="0" fontAlgn="base" hangingPunct="0">
                        <a:spcBef>
                          <a:spcPct val="20000"/>
                        </a:spcBef>
                        <a:spcAft>
                          <a:spcPct val="0"/>
                        </a:spcAft>
                        <a:defRPr>
                          <a:solidFill>
                            <a:schemeClr val="tx1"/>
                          </a:solidFill>
                          <a:latin typeface="Arial" charset="0"/>
                          <a:ea typeface="ＭＳ Ｐゴシック" charset="-128"/>
                        </a:defRPr>
                      </a:lvl7pPr>
                      <a:lvl8pPr marL="3429000" indent="-228600" eaLnBrk="0" fontAlgn="base" hangingPunct="0">
                        <a:spcBef>
                          <a:spcPct val="20000"/>
                        </a:spcBef>
                        <a:spcAft>
                          <a:spcPct val="0"/>
                        </a:spcAft>
                        <a:defRPr>
                          <a:solidFill>
                            <a:schemeClr val="tx1"/>
                          </a:solidFill>
                          <a:latin typeface="Arial" charset="0"/>
                          <a:ea typeface="ＭＳ Ｐゴシック" charset="-128"/>
                        </a:defRPr>
                      </a:lvl8pPr>
                      <a:lvl9pPr marL="3886200" indent="-228600" eaLnBrk="0" fontAlgn="base" hangingPunct="0">
                        <a:spcBef>
                          <a:spcPct val="20000"/>
                        </a:spcBef>
                        <a:spcAft>
                          <a:spcPct val="0"/>
                        </a:spcAft>
                        <a:defRPr>
                          <a:solidFill>
                            <a:schemeClr val="tx1"/>
                          </a:solidFill>
                          <a:latin typeface="Arial" charset="0"/>
                          <a:ea typeface="ＭＳ Ｐゴシック"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en-US" sz="900" b="1" i="0" u="none" strike="noStrike" cap="none" normalizeH="0" baseline="0" dirty="0">
                          <a:ln>
                            <a:noFill/>
                          </a:ln>
                          <a:solidFill>
                            <a:srgbClr val="004990"/>
                          </a:solidFill>
                          <a:effectLst/>
                          <a:latin typeface="Arial" charset="0"/>
                          <a:ea typeface="ＭＳ Ｐゴシック" charset="-128"/>
                        </a:rPr>
                        <a:t>M37-42</a:t>
                      </a:r>
                    </a:p>
                  </a:txBody>
                  <a:tcPr marL="91400" marR="91400" marT="91449" marB="91449" horzOverflow="overflow">
                    <a:lnL w="3175" cap="flat" cmpd="sng" algn="ctr">
                      <a:solidFill>
                        <a:srgbClr val="000000"/>
                      </a:solidFill>
                      <a:prstDash val="solid"/>
                      <a:round/>
                      <a:headEnd type="none" w="med" len="med"/>
                      <a:tailEnd type="none" w="med" len="med"/>
                    </a:lnL>
                    <a:lnR w="3175"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defRPr sz="2800">
                          <a:solidFill>
                            <a:schemeClr val="tx1"/>
                          </a:solidFill>
                          <a:latin typeface="Arial" charset="0"/>
                          <a:ea typeface="ＭＳ Ｐゴシック" charset="-128"/>
                        </a:defRPr>
                      </a:lvl1pPr>
                      <a:lvl2pPr marL="742950" indent="-285750">
                        <a:spcBef>
                          <a:spcPct val="20000"/>
                        </a:spcBef>
                        <a:defRPr sz="2400">
                          <a:solidFill>
                            <a:schemeClr val="tx1"/>
                          </a:solidFill>
                          <a:latin typeface="Arial" charset="0"/>
                          <a:ea typeface="ＭＳ Ｐゴシック" charset="-128"/>
                        </a:defRPr>
                      </a:lvl2pPr>
                      <a:lvl3pPr marL="1143000" indent="-228600">
                        <a:spcBef>
                          <a:spcPct val="20000"/>
                        </a:spcBef>
                        <a:defRPr sz="2000">
                          <a:solidFill>
                            <a:schemeClr val="tx1"/>
                          </a:solidFill>
                          <a:latin typeface="Arial" charset="0"/>
                          <a:ea typeface="ＭＳ Ｐゴシック" charset="-128"/>
                        </a:defRPr>
                      </a:lvl3pPr>
                      <a:lvl4pPr marL="1600200" indent="-228600">
                        <a:spcBef>
                          <a:spcPct val="20000"/>
                        </a:spcBef>
                        <a:defRPr>
                          <a:solidFill>
                            <a:schemeClr val="tx1"/>
                          </a:solidFill>
                          <a:latin typeface="Arial" charset="0"/>
                          <a:ea typeface="ＭＳ Ｐゴシック" charset="-128"/>
                        </a:defRPr>
                      </a:lvl4pPr>
                      <a:lvl5pPr marL="2057400" indent="-228600">
                        <a:spcBef>
                          <a:spcPct val="20000"/>
                        </a:spcBef>
                        <a:defRPr>
                          <a:solidFill>
                            <a:schemeClr val="tx1"/>
                          </a:solidFill>
                          <a:latin typeface="Arial" charset="0"/>
                          <a:ea typeface="ＭＳ Ｐゴシック" charset="-128"/>
                        </a:defRPr>
                      </a:lvl5pPr>
                      <a:lvl6pPr marL="2514600" indent="-228600" eaLnBrk="0" fontAlgn="base" hangingPunct="0">
                        <a:spcBef>
                          <a:spcPct val="20000"/>
                        </a:spcBef>
                        <a:spcAft>
                          <a:spcPct val="0"/>
                        </a:spcAft>
                        <a:defRPr>
                          <a:solidFill>
                            <a:schemeClr val="tx1"/>
                          </a:solidFill>
                          <a:latin typeface="Arial" charset="0"/>
                          <a:ea typeface="ＭＳ Ｐゴシック" charset="-128"/>
                        </a:defRPr>
                      </a:lvl6pPr>
                      <a:lvl7pPr marL="2971800" indent="-228600" eaLnBrk="0" fontAlgn="base" hangingPunct="0">
                        <a:spcBef>
                          <a:spcPct val="20000"/>
                        </a:spcBef>
                        <a:spcAft>
                          <a:spcPct val="0"/>
                        </a:spcAft>
                        <a:defRPr>
                          <a:solidFill>
                            <a:schemeClr val="tx1"/>
                          </a:solidFill>
                          <a:latin typeface="Arial" charset="0"/>
                          <a:ea typeface="ＭＳ Ｐゴシック" charset="-128"/>
                        </a:defRPr>
                      </a:lvl7pPr>
                      <a:lvl8pPr marL="3429000" indent="-228600" eaLnBrk="0" fontAlgn="base" hangingPunct="0">
                        <a:spcBef>
                          <a:spcPct val="20000"/>
                        </a:spcBef>
                        <a:spcAft>
                          <a:spcPct val="0"/>
                        </a:spcAft>
                        <a:defRPr>
                          <a:solidFill>
                            <a:schemeClr val="tx1"/>
                          </a:solidFill>
                          <a:latin typeface="Arial" charset="0"/>
                          <a:ea typeface="ＭＳ Ｐゴシック" charset="-128"/>
                        </a:defRPr>
                      </a:lvl8pPr>
                      <a:lvl9pPr marL="3886200" indent="-228600" eaLnBrk="0" fontAlgn="base" hangingPunct="0">
                        <a:spcBef>
                          <a:spcPct val="20000"/>
                        </a:spcBef>
                        <a:spcAft>
                          <a:spcPct val="0"/>
                        </a:spcAft>
                        <a:defRPr>
                          <a:solidFill>
                            <a:schemeClr val="tx1"/>
                          </a:solidFill>
                          <a:latin typeface="Arial" charset="0"/>
                          <a:ea typeface="ＭＳ Ｐゴシック"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en-US" sz="900" b="1" i="0" u="none" strike="noStrike" cap="none" normalizeH="0" baseline="0" dirty="0">
                          <a:ln>
                            <a:noFill/>
                          </a:ln>
                          <a:solidFill>
                            <a:srgbClr val="004990"/>
                          </a:solidFill>
                          <a:effectLst/>
                          <a:latin typeface="Arial" charset="0"/>
                          <a:ea typeface="ＭＳ Ｐゴシック" charset="-128"/>
                        </a:rPr>
                        <a:t>M43-48</a:t>
                      </a:r>
                    </a:p>
                  </a:txBody>
                  <a:tcPr marL="91400" marR="91400" marT="91449" marB="91449" horzOverflow="overflow">
                    <a:lnL w="3175"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chemeClr val="accent1"/>
                    </a:solidFill>
                  </a:tcPr>
                </a:tc>
              </a:tr>
              <a:tr h="396258">
                <a:tc>
                  <a:txBody>
                    <a:bodyPr/>
                    <a:lstStyle>
                      <a:lvl1pPr>
                        <a:spcBef>
                          <a:spcPct val="20000"/>
                        </a:spcBef>
                        <a:defRPr sz="2800">
                          <a:solidFill>
                            <a:schemeClr val="tx1"/>
                          </a:solidFill>
                          <a:latin typeface="Arial" charset="0"/>
                          <a:ea typeface="ＭＳ Ｐゴシック" charset="-128"/>
                        </a:defRPr>
                      </a:lvl1pPr>
                      <a:lvl2pPr marL="742950" indent="-285750">
                        <a:spcBef>
                          <a:spcPct val="20000"/>
                        </a:spcBef>
                        <a:defRPr sz="2400">
                          <a:solidFill>
                            <a:schemeClr val="tx1"/>
                          </a:solidFill>
                          <a:latin typeface="Arial" charset="0"/>
                          <a:ea typeface="ＭＳ Ｐゴシック" charset="-128"/>
                        </a:defRPr>
                      </a:lvl2pPr>
                      <a:lvl3pPr marL="1143000" indent="-228600">
                        <a:spcBef>
                          <a:spcPct val="20000"/>
                        </a:spcBef>
                        <a:defRPr sz="2000">
                          <a:solidFill>
                            <a:schemeClr val="tx1"/>
                          </a:solidFill>
                          <a:latin typeface="Arial" charset="0"/>
                          <a:ea typeface="ＭＳ Ｐゴシック" charset="-128"/>
                        </a:defRPr>
                      </a:lvl3pPr>
                      <a:lvl4pPr marL="1600200" indent="-228600">
                        <a:spcBef>
                          <a:spcPct val="20000"/>
                        </a:spcBef>
                        <a:defRPr>
                          <a:solidFill>
                            <a:schemeClr val="tx1"/>
                          </a:solidFill>
                          <a:latin typeface="Arial" charset="0"/>
                          <a:ea typeface="ＭＳ Ｐゴシック" charset="-128"/>
                        </a:defRPr>
                      </a:lvl4pPr>
                      <a:lvl5pPr marL="2057400" indent="-228600">
                        <a:spcBef>
                          <a:spcPct val="20000"/>
                        </a:spcBef>
                        <a:defRPr>
                          <a:solidFill>
                            <a:schemeClr val="tx1"/>
                          </a:solidFill>
                          <a:latin typeface="Arial" charset="0"/>
                          <a:ea typeface="ＭＳ Ｐゴシック" charset="-128"/>
                        </a:defRPr>
                      </a:lvl5pPr>
                      <a:lvl6pPr marL="2514600" indent="-228600" eaLnBrk="0" fontAlgn="base" hangingPunct="0">
                        <a:spcBef>
                          <a:spcPct val="20000"/>
                        </a:spcBef>
                        <a:spcAft>
                          <a:spcPct val="0"/>
                        </a:spcAft>
                        <a:defRPr>
                          <a:solidFill>
                            <a:schemeClr val="tx1"/>
                          </a:solidFill>
                          <a:latin typeface="Arial" charset="0"/>
                          <a:ea typeface="ＭＳ Ｐゴシック" charset="-128"/>
                        </a:defRPr>
                      </a:lvl6pPr>
                      <a:lvl7pPr marL="2971800" indent="-228600" eaLnBrk="0" fontAlgn="base" hangingPunct="0">
                        <a:spcBef>
                          <a:spcPct val="20000"/>
                        </a:spcBef>
                        <a:spcAft>
                          <a:spcPct val="0"/>
                        </a:spcAft>
                        <a:defRPr>
                          <a:solidFill>
                            <a:schemeClr val="tx1"/>
                          </a:solidFill>
                          <a:latin typeface="Arial" charset="0"/>
                          <a:ea typeface="ＭＳ Ｐゴシック" charset="-128"/>
                        </a:defRPr>
                      </a:lvl7pPr>
                      <a:lvl8pPr marL="3429000" indent="-228600" eaLnBrk="0" fontAlgn="base" hangingPunct="0">
                        <a:spcBef>
                          <a:spcPct val="20000"/>
                        </a:spcBef>
                        <a:spcAft>
                          <a:spcPct val="0"/>
                        </a:spcAft>
                        <a:defRPr>
                          <a:solidFill>
                            <a:schemeClr val="tx1"/>
                          </a:solidFill>
                          <a:latin typeface="Arial" charset="0"/>
                          <a:ea typeface="ＭＳ Ｐゴシック" charset="-128"/>
                        </a:defRPr>
                      </a:lvl8pPr>
                      <a:lvl9pPr marL="3886200" indent="-228600" eaLnBrk="0" fontAlgn="base" hangingPunct="0">
                        <a:spcBef>
                          <a:spcPct val="20000"/>
                        </a:spcBef>
                        <a:spcAft>
                          <a:spcPct val="0"/>
                        </a:spcAft>
                        <a:defRPr>
                          <a:solidFill>
                            <a:schemeClr val="tx1"/>
                          </a:solidFill>
                          <a:latin typeface="Arial" charset="0"/>
                          <a:ea typeface="ＭＳ Ｐゴシック"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en-US" sz="1300" b="1" i="0" u="none" strike="noStrike" cap="none" normalizeH="0" baseline="0" dirty="0">
                          <a:ln>
                            <a:noFill/>
                          </a:ln>
                          <a:solidFill>
                            <a:srgbClr val="000000"/>
                          </a:solidFill>
                          <a:effectLst/>
                          <a:latin typeface="Arial" charset="0"/>
                          <a:ea typeface="ＭＳ Ｐゴシック" charset="-128"/>
                        </a:rPr>
                        <a:t>WP1. </a:t>
                      </a:r>
                      <a:r>
                        <a:rPr kumimoji="0" lang="en-US" altLang="en-US" sz="1300" b="1" i="0" u="none" strike="noStrike" cap="none" normalizeH="0" baseline="0" dirty="0">
                          <a:ln>
                            <a:noFill/>
                          </a:ln>
                          <a:solidFill>
                            <a:srgbClr val="000000"/>
                          </a:solidFill>
                          <a:effectLst/>
                          <a:latin typeface="Arial" charset="0"/>
                          <a:ea typeface="ＭＳ Ｐゴシック" charset="-128"/>
                        </a:rPr>
                        <a:t>Mesoscale and Gaussian experiments</a:t>
                      </a:r>
                    </a:p>
                  </a:txBody>
                  <a:tcPr marL="91400" marR="91400" marT="91449" marB="91449" horzOverflow="overflow">
                    <a:lnL w="28575" cap="flat" cmpd="sng" algn="ctr">
                      <a:solidFill>
                        <a:srgbClr val="000000"/>
                      </a:solidFill>
                      <a:prstDash val="solid"/>
                      <a:round/>
                      <a:headEnd type="none" w="med" len="med"/>
                      <a:tailEnd type="none" w="med" len="med"/>
                    </a:lnL>
                    <a:lnR w="31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0000"/>
                        </a:spcBef>
                        <a:defRPr sz="2800">
                          <a:solidFill>
                            <a:schemeClr val="tx1"/>
                          </a:solidFill>
                          <a:latin typeface="Arial" charset="0"/>
                          <a:ea typeface="ＭＳ Ｐゴシック" charset="-128"/>
                        </a:defRPr>
                      </a:lvl1pPr>
                      <a:lvl2pPr marL="742950" indent="-285750">
                        <a:spcBef>
                          <a:spcPct val="20000"/>
                        </a:spcBef>
                        <a:defRPr sz="2400">
                          <a:solidFill>
                            <a:schemeClr val="tx1"/>
                          </a:solidFill>
                          <a:latin typeface="Arial" charset="0"/>
                          <a:ea typeface="ＭＳ Ｐゴシック" charset="-128"/>
                        </a:defRPr>
                      </a:lvl2pPr>
                      <a:lvl3pPr marL="1143000" indent="-228600">
                        <a:spcBef>
                          <a:spcPct val="20000"/>
                        </a:spcBef>
                        <a:defRPr sz="2000">
                          <a:solidFill>
                            <a:schemeClr val="tx1"/>
                          </a:solidFill>
                          <a:latin typeface="Arial" charset="0"/>
                          <a:ea typeface="ＭＳ Ｐゴシック" charset="-128"/>
                        </a:defRPr>
                      </a:lvl3pPr>
                      <a:lvl4pPr marL="1600200" indent="-228600">
                        <a:spcBef>
                          <a:spcPct val="20000"/>
                        </a:spcBef>
                        <a:defRPr>
                          <a:solidFill>
                            <a:schemeClr val="tx1"/>
                          </a:solidFill>
                          <a:latin typeface="Arial" charset="0"/>
                          <a:ea typeface="ＭＳ Ｐゴシック" charset="-128"/>
                        </a:defRPr>
                      </a:lvl4pPr>
                      <a:lvl5pPr marL="2057400" indent="-228600">
                        <a:spcBef>
                          <a:spcPct val="20000"/>
                        </a:spcBef>
                        <a:defRPr>
                          <a:solidFill>
                            <a:schemeClr val="tx1"/>
                          </a:solidFill>
                          <a:latin typeface="Arial" charset="0"/>
                          <a:ea typeface="ＭＳ Ｐゴシック" charset="-128"/>
                        </a:defRPr>
                      </a:lvl5pPr>
                      <a:lvl6pPr marL="2514600" indent="-228600" eaLnBrk="0" fontAlgn="base" hangingPunct="0">
                        <a:spcBef>
                          <a:spcPct val="20000"/>
                        </a:spcBef>
                        <a:spcAft>
                          <a:spcPct val="0"/>
                        </a:spcAft>
                        <a:defRPr>
                          <a:solidFill>
                            <a:schemeClr val="tx1"/>
                          </a:solidFill>
                          <a:latin typeface="Arial" charset="0"/>
                          <a:ea typeface="ＭＳ Ｐゴシック" charset="-128"/>
                        </a:defRPr>
                      </a:lvl6pPr>
                      <a:lvl7pPr marL="2971800" indent="-228600" eaLnBrk="0" fontAlgn="base" hangingPunct="0">
                        <a:spcBef>
                          <a:spcPct val="20000"/>
                        </a:spcBef>
                        <a:spcAft>
                          <a:spcPct val="0"/>
                        </a:spcAft>
                        <a:defRPr>
                          <a:solidFill>
                            <a:schemeClr val="tx1"/>
                          </a:solidFill>
                          <a:latin typeface="Arial" charset="0"/>
                          <a:ea typeface="ＭＳ Ｐゴシック" charset="-128"/>
                        </a:defRPr>
                      </a:lvl7pPr>
                      <a:lvl8pPr marL="3429000" indent="-228600" eaLnBrk="0" fontAlgn="base" hangingPunct="0">
                        <a:spcBef>
                          <a:spcPct val="20000"/>
                        </a:spcBef>
                        <a:spcAft>
                          <a:spcPct val="0"/>
                        </a:spcAft>
                        <a:defRPr>
                          <a:solidFill>
                            <a:schemeClr val="tx1"/>
                          </a:solidFill>
                          <a:latin typeface="Arial" charset="0"/>
                          <a:ea typeface="ＭＳ Ｐゴシック" charset="-128"/>
                        </a:defRPr>
                      </a:lvl8pPr>
                      <a:lvl9pPr marL="3886200" indent="-228600" eaLnBrk="0" fontAlgn="base" hangingPunct="0">
                        <a:spcBef>
                          <a:spcPct val="20000"/>
                        </a:spcBef>
                        <a:spcAft>
                          <a:spcPct val="0"/>
                        </a:spcAft>
                        <a:defRPr>
                          <a:solidFill>
                            <a:schemeClr val="tx1"/>
                          </a:solidFill>
                          <a:latin typeface="Arial" charset="0"/>
                          <a:ea typeface="ＭＳ Ｐゴシック"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en-US" sz="1400" b="1" i="0" u="none" strike="noStrike" cap="none" normalizeH="0" baseline="0">
                        <a:ln>
                          <a:noFill/>
                        </a:ln>
                        <a:solidFill>
                          <a:srgbClr val="0000FF"/>
                        </a:solidFill>
                        <a:effectLst/>
                        <a:latin typeface="Arial" charset="0"/>
                        <a:ea typeface="ＭＳ Ｐゴシック" charset="-128"/>
                      </a:endParaRPr>
                    </a:p>
                  </a:txBody>
                  <a:tcPr marL="91400" marR="91400" marT="91449" marB="91449" horzOverflow="overflow">
                    <a:lnL w="3175" cap="flat" cmpd="sng" algn="ctr">
                      <a:solidFill>
                        <a:srgbClr val="000000"/>
                      </a:solidFill>
                      <a:prstDash val="solid"/>
                      <a:round/>
                      <a:headEnd type="none" w="med" len="med"/>
                      <a:tailEnd type="none" w="med" len="med"/>
                    </a:lnL>
                    <a:lnR w="31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rgbClr val="3366FF"/>
                    </a:solidFill>
                  </a:tcPr>
                </a:tc>
                <a:tc>
                  <a:txBody>
                    <a:bodyPr/>
                    <a:lstStyle>
                      <a:lvl1pPr>
                        <a:spcBef>
                          <a:spcPct val="20000"/>
                        </a:spcBef>
                        <a:defRPr sz="2800">
                          <a:solidFill>
                            <a:schemeClr val="tx1"/>
                          </a:solidFill>
                          <a:latin typeface="Arial" charset="0"/>
                          <a:ea typeface="ＭＳ Ｐゴシック" charset="-128"/>
                        </a:defRPr>
                      </a:lvl1pPr>
                      <a:lvl2pPr marL="742950" indent="-285750">
                        <a:spcBef>
                          <a:spcPct val="20000"/>
                        </a:spcBef>
                        <a:defRPr sz="2400">
                          <a:solidFill>
                            <a:schemeClr val="tx1"/>
                          </a:solidFill>
                          <a:latin typeface="Arial" charset="0"/>
                          <a:ea typeface="ＭＳ Ｐゴシック" charset="-128"/>
                        </a:defRPr>
                      </a:lvl2pPr>
                      <a:lvl3pPr marL="1143000" indent="-228600">
                        <a:spcBef>
                          <a:spcPct val="20000"/>
                        </a:spcBef>
                        <a:defRPr sz="2000">
                          <a:solidFill>
                            <a:schemeClr val="tx1"/>
                          </a:solidFill>
                          <a:latin typeface="Arial" charset="0"/>
                          <a:ea typeface="ＭＳ Ｐゴシック" charset="-128"/>
                        </a:defRPr>
                      </a:lvl3pPr>
                      <a:lvl4pPr marL="1600200" indent="-228600">
                        <a:spcBef>
                          <a:spcPct val="20000"/>
                        </a:spcBef>
                        <a:defRPr>
                          <a:solidFill>
                            <a:schemeClr val="tx1"/>
                          </a:solidFill>
                          <a:latin typeface="Arial" charset="0"/>
                          <a:ea typeface="ＭＳ Ｐゴシック" charset="-128"/>
                        </a:defRPr>
                      </a:lvl4pPr>
                      <a:lvl5pPr marL="2057400" indent="-228600">
                        <a:spcBef>
                          <a:spcPct val="20000"/>
                        </a:spcBef>
                        <a:defRPr>
                          <a:solidFill>
                            <a:schemeClr val="tx1"/>
                          </a:solidFill>
                          <a:latin typeface="Arial" charset="0"/>
                          <a:ea typeface="ＭＳ Ｐゴシック" charset="-128"/>
                        </a:defRPr>
                      </a:lvl5pPr>
                      <a:lvl6pPr marL="2514600" indent="-228600" eaLnBrk="0" fontAlgn="base" hangingPunct="0">
                        <a:spcBef>
                          <a:spcPct val="20000"/>
                        </a:spcBef>
                        <a:spcAft>
                          <a:spcPct val="0"/>
                        </a:spcAft>
                        <a:defRPr>
                          <a:solidFill>
                            <a:schemeClr val="tx1"/>
                          </a:solidFill>
                          <a:latin typeface="Arial" charset="0"/>
                          <a:ea typeface="ＭＳ Ｐゴシック" charset="-128"/>
                        </a:defRPr>
                      </a:lvl6pPr>
                      <a:lvl7pPr marL="2971800" indent="-228600" eaLnBrk="0" fontAlgn="base" hangingPunct="0">
                        <a:spcBef>
                          <a:spcPct val="20000"/>
                        </a:spcBef>
                        <a:spcAft>
                          <a:spcPct val="0"/>
                        </a:spcAft>
                        <a:defRPr>
                          <a:solidFill>
                            <a:schemeClr val="tx1"/>
                          </a:solidFill>
                          <a:latin typeface="Arial" charset="0"/>
                          <a:ea typeface="ＭＳ Ｐゴシック" charset="-128"/>
                        </a:defRPr>
                      </a:lvl7pPr>
                      <a:lvl8pPr marL="3429000" indent="-228600" eaLnBrk="0" fontAlgn="base" hangingPunct="0">
                        <a:spcBef>
                          <a:spcPct val="20000"/>
                        </a:spcBef>
                        <a:spcAft>
                          <a:spcPct val="0"/>
                        </a:spcAft>
                        <a:defRPr>
                          <a:solidFill>
                            <a:schemeClr val="tx1"/>
                          </a:solidFill>
                          <a:latin typeface="Arial" charset="0"/>
                          <a:ea typeface="ＭＳ Ｐゴシック" charset="-128"/>
                        </a:defRPr>
                      </a:lvl8pPr>
                      <a:lvl9pPr marL="3886200" indent="-228600" eaLnBrk="0" fontAlgn="base" hangingPunct="0">
                        <a:spcBef>
                          <a:spcPct val="20000"/>
                        </a:spcBef>
                        <a:spcAft>
                          <a:spcPct val="0"/>
                        </a:spcAft>
                        <a:defRPr>
                          <a:solidFill>
                            <a:schemeClr val="tx1"/>
                          </a:solidFill>
                          <a:latin typeface="Arial" charset="0"/>
                          <a:ea typeface="ＭＳ Ｐゴシック"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s-ES" altLang="en-US" sz="900" b="0" i="0" u="none" strike="noStrike" cap="none" normalizeH="0" baseline="0">
                        <a:ln>
                          <a:noFill/>
                        </a:ln>
                        <a:solidFill>
                          <a:srgbClr val="004990"/>
                        </a:solidFill>
                        <a:effectLst/>
                        <a:latin typeface="Arial" charset="0"/>
                        <a:ea typeface="ＭＳ Ｐゴシック" charset="-128"/>
                      </a:endParaRPr>
                    </a:p>
                  </a:txBody>
                  <a:tcPr marL="91415" marR="91415" marT="45732" marB="45732" horzOverflow="overflow">
                    <a:lnL w="3175" cap="flat" cmpd="sng" algn="ctr">
                      <a:solidFill>
                        <a:srgbClr val="000000"/>
                      </a:solidFill>
                      <a:prstDash val="solid"/>
                      <a:round/>
                      <a:headEnd type="none" w="med" len="med"/>
                      <a:tailEnd type="none" w="med" len="med"/>
                    </a:lnL>
                    <a:lnR w="31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0000"/>
                        </a:spcBef>
                        <a:defRPr sz="2800">
                          <a:solidFill>
                            <a:schemeClr val="tx1"/>
                          </a:solidFill>
                          <a:latin typeface="Arial" charset="0"/>
                          <a:ea typeface="ＭＳ Ｐゴシック" charset="-128"/>
                        </a:defRPr>
                      </a:lvl1pPr>
                      <a:lvl2pPr marL="742950" indent="-285750">
                        <a:spcBef>
                          <a:spcPct val="20000"/>
                        </a:spcBef>
                        <a:defRPr sz="2400">
                          <a:solidFill>
                            <a:schemeClr val="tx1"/>
                          </a:solidFill>
                          <a:latin typeface="Arial" charset="0"/>
                          <a:ea typeface="ＭＳ Ｐゴシック" charset="-128"/>
                        </a:defRPr>
                      </a:lvl2pPr>
                      <a:lvl3pPr marL="1143000" indent="-228600">
                        <a:spcBef>
                          <a:spcPct val="20000"/>
                        </a:spcBef>
                        <a:defRPr sz="2000">
                          <a:solidFill>
                            <a:schemeClr val="tx1"/>
                          </a:solidFill>
                          <a:latin typeface="Arial" charset="0"/>
                          <a:ea typeface="ＭＳ Ｐゴシック" charset="-128"/>
                        </a:defRPr>
                      </a:lvl3pPr>
                      <a:lvl4pPr marL="1600200" indent="-228600">
                        <a:spcBef>
                          <a:spcPct val="20000"/>
                        </a:spcBef>
                        <a:defRPr>
                          <a:solidFill>
                            <a:schemeClr val="tx1"/>
                          </a:solidFill>
                          <a:latin typeface="Arial" charset="0"/>
                          <a:ea typeface="ＭＳ Ｐゴシック" charset="-128"/>
                        </a:defRPr>
                      </a:lvl4pPr>
                      <a:lvl5pPr marL="2057400" indent="-228600">
                        <a:spcBef>
                          <a:spcPct val="20000"/>
                        </a:spcBef>
                        <a:defRPr>
                          <a:solidFill>
                            <a:schemeClr val="tx1"/>
                          </a:solidFill>
                          <a:latin typeface="Arial" charset="0"/>
                          <a:ea typeface="ＭＳ Ｐゴシック" charset="-128"/>
                        </a:defRPr>
                      </a:lvl5pPr>
                      <a:lvl6pPr marL="2514600" indent="-228600" eaLnBrk="0" fontAlgn="base" hangingPunct="0">
                        <a:spcBef>
                          <a:spcPct val="20000"/>
                        </a:spcBef>
                        <a:spcAft>
                          <a:spcPct val="0"/>
                        </a:spcAft>
                        <a:defRPr>
                          <a:solidFill>
                            <a:schemeClr val="tx1"/>
                          </a:solidFill>
                          <a:latin typeface="Arial" charset="0"/>
                          <a:ea typeface="ＭＳ Ｐゴシック" charset="-128"/>
                        </a:defRPr>
                      </a:lvl6pPr>
                      <a:lvl7pPr marL="2971800" indent="-228600" eaLnBrk="0" fontAlgn="base" hangingPunct="0">
                        <a:spcBef>
                          <a:spcPct val="20000"/>
                        </a:spcBef>
                        <a:spcAft>
                          <a:spcPct val="0"/>
                        </a:spcAft>
                        <a:defRPr>
                          <a:solidFill>
                            <a:schemeClr val="tx1"/>
                          </a:solidFill>
                          <a:latin typeface="Arial" charset="0"/>
                          <a:ea typeface="ＭＳ Ｐゴシック" charset="-128"/>
                        </a:defRPr>
                      </a:lvl7pPr>
                      <a:lvl8pPr marL="3429000" indent="-228600" eaLnBrk="0" fontAlgn="base" hangingPunct="0">
                        <a:spcBef>
                          <a:spcPct val="20000"/>
                        </a:spcBef>
                        <a:spcAft>
                          <a:spcPct val="0"/>
                        </a:spcAft>
                        <a:defRPr>
                          <a:solidFill>
                            <a:schemeClr val="tx1"/>
                          </a:solidFill>
                          <a:latin typeface="Arial" charset="0"/>
                          <a:ea typeface="ＭＳ Ｐゴシック" charset="-128"/>
                        </a:defRPr>
                      </a:lvl8pPr>
                      <a:lvl9pPr marL="3886200" indent="-228600" eaLnBrk="0" fontAlgn="base" hangingPunct="0">
                        <a:spcBef>
                          <a:spcPct val="20000"/>
                        </a:spcBef>
                        <a:spcAft>
                          <a:spcPct val="0"/>
                        </a:spcAft>
                        <a:defRPr>
                          <a:solidFill>
                            <a:schemeClr val="tx1"/>
                          </a:solidFill>
                          <a:latin typeface="Arial" charset="0"/>
                          <a:ea typeface="ＭＳ Ｐゴシック"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s-ES" altLang="en-US" sz="900" b="0" i="0" u="none" strike="noStrike" cap="none" normalizeH="0" baseline="0">
                        <a:ln>
                          <a:noFill/>
                        </a:ln>
                        <a:solidFill>
                          <a:srgbClr val="004990"/>
                        </a:solidFill>
                        <a:effectLst/>
                        <a:latin typeface="Arial" charset="0"/>
                        <a:ea typeface="ＭＳ Ｐゴシック" charset="-128"/>
                      </a:endParaRPr>
                    </a:p>
                  </a:txBody>
                  <a:tcPr marL="91415" marR="91415" marT="45732" marB="45732" horzOverflow="overflow">
                    <a:lnL w="3175" cap="flat" cmpd="sng" algn="ctr">
                      <a:solidFill>
                        <a:srgbClr val="000000"/>
                      </a:solidFill>
                      <a:prstDash val="solid"/>
                      <a:round/>
                      <a:headEnd type="none" w="med" len="med"/>
                      <a:tailEnd type="none" w="med" len="med"/>
                    </a:lnL>
                    <a:lnR w="31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0000"/>
                        </a:spcBef>
                        <a:defRPr sz="2800">
                          <a:solidFill>
                            <a:schemeClr val="tx1"/>
                          </a:solidFill>
                          <a:latin typeface="Arial" charset="0"/>
                          <a:ea typeface="ＭＳ Ｐゴシック" charset="-128"/>
                        </a:defRPr>
                      </a:lvl1pPr>
                      <a:lvl2pPr marL="742950" indent="-285750">
                        <a:spcBef>
                          <a:spcPct val="20000"/>
                        </a:spcBef>
                        <a:defRPr sz="2400">
                          <a:solidFill>
                            <a:schemeClr val="tx1"/>
                          </a:solidFill>
                          <a:latin typeface="Arial" charset="0"/>
                          <a:ea typeface="ＭＳ Ｐゴシック" charset="-128"/>
                        </a:defRPr>
                      </a:lvl2pPr>
                      <a:lvl3pPr marL="1143000" indent="-228600">
                        <a:spcBef>
                          <a:spcPct val="20000"/>
                        </a:spcBef>
                        <a:defRPr sz="2000">
                          <a:solidFill>
                            <a:schemeClr val="tx1"/>
                          </a:solidFill>
                          <a:latin typeface="Arial" charset="0"/>
                          <a:ea typeface="ＭＳ Ｐゴシック" charset="-128"/>
                        </a:defRPr>
                      </a:lvl3pPr>
                      <a:lvl4pPr marL="1600200" indent="-228600">
                        <a:spcBef>
                          <a:spcPct val="20000"/>
                        </a:spcBef>
                        <a:defRPr>
                          <a:solidFill>
                            <a:schemeClr val="tx1"/>
                          </a:solidFill>
                          <a:latin typeface="Arial" charset="0"/>
                          <a:ea typeface="ＭＳ Ｐゴシック" charset="-128"/>
                        </a:defRPr>
                      </a:lvl4pPr>
                      <a:lvl5pPr marL="2057400" indent="-228600">
                        <a:spcBef>
                          <a:spcPct val="20000"/>
                        </a:spcBef>
                        <a:defRPr>
                          <a:solidFill>
                            <a:schemeClr val="tx1"/>
                          </a:solidFill>
                          <a:latin typeface="Arial" charset="0"/>
                          <a:ea typeface="ＭＳ Ｐゴシック" charset="-128"/>
                        </a:defRPr>
                      </a:lvl5pPr>
                      <a:lvl6pPr marL="2514600" indent="-228600" eaLnBrk="0" fontAlgn="base" hangingPunct="0">
                        <a:spcBef>
                          <a:spcPct val="20000"/>
                        </a:spcBef>
                        <a:spcAft>
                          <a:spcPct val="0"/>
                        </a:spcAft>
                        <a:defRPr>
                          <a:solidFill>
                            <a:schemeClr val="tx1"/>
                          </a:solidFill>
                          <a:latin typeface="Arial" charset="0"/>
                          <a:ea typeface="ＭＳ Ｐゴシック" charset="-128"/>
                        </a:defRPr>
                      </a:lvl6pPr>
                      <a:lvl7pPr marL="2971800" indent="-228600" eaLnBrk="0" fontAlgn="base" hangingPunct="0">
                        <a:spcBef>
                          <a:spcPct val="20000"/>
                        </a:spcBef>
                        <a:spcAft>
                          <a:spcPct val="0"/>
                        </a:spcAft>
                        <a:defRPr>
                          <a:solidFill>
                            <a:schemeClr val="tx1"/>
                          </a:solidFill>
                          <a:latin typeface="Arial" charset="0"/>
                          <a:ea typeface="ＭＳ Ｐゴシック" charset="-128"/>
                        </a:defRPr>
                      </a:lvl7pPr>
                      <a:lvl8pPr marL="3429000" indent="-228600" eaLnBrk="0" fontAlgn="base" hangingPunct="0">
                        <a:spcBef>
                          <a:spcPct val="20000"/>
                        </a:spcBef>
                        <a:spcAft>
                          <a:spcPct val="0"/>
                        </a:spcAft>
                        <a:defRPr>
                          <a:solidFill>
                            <a:schemeClr val="tx1"/>
                          </a:solidFill>
                          <a:latin typeface="Arial" charset="0"/>
                          <a:ea typeface="ＭＳ Ｐゴシック" charset="-128"/>
                        </a:defRPr>
                      </a:lvl8pPr>
                      <a:lvl9pPr marL="3886200" indent="-228600" eaLnBrk="0" fontAlgn="base" hangingPunct="0">
                        <a:spcBef>
                          <a:spcPct val="20000"/>
                        </a:spcBef>
                        <a:spcAft>
                          <a:spcPct val="0"/>
                        </a:spcAft>
                        <a:defRPr>
                          <a:solidFill>
                            <a:schemeClr val="tx1"/>
                          </a:solidFill>
                          <a:latin typeface="Arial" charset="0"/>
                          <a:ea typeface="ＭＳ Ｐゴシック"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s-ES" altLang="en-US" sz="900" b="0" i="0" u="none" strike="noStrike" cap="none" normalizeH="0" baseline="0">
                        <a:ln>
                          <a:noFill/>
                        </a:ln>
                        <a:solidFill>
                          <a:srgbClr val="004990"/>
                        </a:solidFill>
                        <a:effectLst/>
                        <a:latin typeface="Arial" charset="0"/>
                        <a:ea typeface="ＭＳ Ｐゴシック" charset="-128"/>
                      </a:endParaRPr>
                    </a:p>
                  </a:txBody>
                  <a:tcPr marL="91415" marR="91415" marT="45732" marB="45732" horzOverflow="overflow">
                    <a:lnL w="3175" cap="flat" cmpd="sng" algn="ctr">
                      <a:solidFill>
                        <a:srgbClr val="000000"/>
                      </a:solidFill>
                      <a:prstDash val="solid"/>
                      <a:round/>
                      <a:headEnd type="none" w="med" len="med"/>
                      <a:tailEnd type="none" w="med" len="med"/>
                    </a:lnL>
                    <a:lnR w="31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0000"/>
                        </a:spcBef>
                        <a:defRPr sz="2800">
                          <a:solidFill>
                            <a:schemeClr val="tx1"/>
                          </a:solidFill>
                          <a:latin typeface="Arial" charset="0"/>
                          <a:ea typeface="ＭＳ Ｐゴシック" charset="-128"/>
                        </a:defRPr>
                      </a:lvl1pPr>
                      <a:lvl2pPr marL="742950" indent="-285750">
                        <a:spcBef>
                          <a:spcPct val="20000"/>
                        </a:spcBef>
                        <a:defRPr sz="2400">
                          <a:solidFill>
                            <a:schemeClr val="tx1"/>
                          </a:solidFill>
                          <a:latin typeface="Arial" charset="0"/>
                          <a:ea typeface="ＭＳ Ｐゴシック" charset="-128"/>
                        </a:defRPr>
                      </a:lvl2pPr>
                      <a:lvl3pPr marL="1143000" indent="-228600">
                        <a:spcBef>
                          <a:spcPct val="20000"/>
                        </a:spcBef>
                        <a:defRPr sz="2000">
                          <a:solidFill>
                            <a:schemeClr val="tx1"/>
                          </a:solidFill>
                          <a:latin typeface="Arial" charset="0"/>
                          <a:ea typeface="ＭＳ Ｐゴシック" charset="-128"/>
                        </a:defRPr>
                      </a:lvl3pPr>
                      <a:lvl4pPr marL="1600200" indent="-228600">
                        <a:spcBef>
                          <a:spcPct val="20000"/>
                        </a:spcBef>
                        <a:defRPr>
                          <a:solidFill>
                            <a:schemeClr val="tx1"/>
                          </a:solidFill>
                          <a:latin typeface="Arial" charset="0"/>
                          <a:ea typeface="ＭＳ Ｐゴシック" charset="-128"/>
                        </a:defRPr>
                      </a:lvl4pPr>
                      <a:lvl5pPr marL="2057400" indent="-228600">
                        <a:spcBef>
                          <a:spcPct val="20000"/>
                        </a:spcBef>
                        <a:defRPr>
                          <a:solidFill>
                            <a:schemeClr val="tx1"/>
                          </a:solidFill>
                          <a:latin typeface="Arial" charset="0"/>
                          <a:ea typeface="ＭＳ Ｐゴシック" charset="-128"/>
                        </a:defRPr>
                      </a:lvl5pPr>
                      <a:lvl6pPr marL="2514600" indent="-228600" eaLnBrk="0" fontAlgn="base" hangingPunct="0">
                        <a:spcBef>
                          <a:spcPct val="20000"/>
                        </a:spcBef>
                        <a:spcAft>
                          <a:spcPct val="0"/>
                        </a:spcAft>
                        <a:defRPr>
                          <a:solidFill>
                            <a:schemeClr val="tx1"/>
                          </a:solidFill>
                          <a:latin typeface="Arial" charset="0"/>
                          <a:ea typeface="ＭＳ Ｐゴシック" charset="-128"/>
                        </a:defRPr>
                      </a:lvl6pPr>
                      <a:lvl7pPr marL="2971800" indent="-228600" eaLnBrk="0" fontAlgn="base" hangingPunct="0">
                        <a:spcBef>
                          <a:spcPct val="20000"/>
                        </a:spcBef>
                        <a:spcAft>
                          <a:spcPct val="0"/>
                        </a:spcAft>
                        <a:defRPr>
                          <a:solidFill>
                            <a:schemeClr val="tx1"/>
                          </a:solidFill>
                          <a:latin typeface="Arial" charset="0"/>
                          <a:ea typeface="ＭＳ Ｐゴシック" charset="-128"/>
                        </a:defRPr>
                      </a:lvl7pPr>
                      <a:lvl8pPr marL="3429000" indent="-228600" eaLnBrk="0" fontAlgn="base" hangingPunct="0">
                        <a:spcBef>
                          <a:spcPct val="20000"/>
                        </a:spcBef>
                        <a:spcAft>
                          <a:spcPct val="0"/>
                        </a:spcAft>
                        <a:defRPr>
                          <a:solidFill>
                            <a:schemeClr val="tx1"/>
                          </a:solidFill>
                          <a:latin typeface="Arial" charset="0"/>
                          <a:ea typeface="ＭＳ Ｐゴシック" charset="-128"/>
                        </a:defRPr>
                      </a:lvl8pPr>
                      <a:lvl9pPr marL="3886200" indent="-228600" eaLnBrk="0" fontAlgn="base" hangingPunct="0">
                        <a:spcBef>
                          <a:spcPct val="20000"/>
                        </a:spcBef>
                        <a:spcAft>
                          <a:spcPct val="0"/>
                        </a:spcAft>
                        <a:defRPr>
                          <a:solidFill>
                            <a:schemeClr val="tx1"/>
                          </a:solidFill>
                          <a:latin typeface="Arial" charset="0"/>
                          <a:ea typeface="ＭＳ Ｐゴシック"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s-ES" altLang="en-US" sz="900" b="0" i="0" u="none" strike="noStrike" cap="none" normalizeH="0" baseline="0">
                        <a:ln>
                          <a:noFill/>
                        </a:ln>
                        <a:solidFill>
                          <a:srgbClr val="004990"/>
                        </a:solidFill>
                        <a:effectLst/>
                        <a:latin typeface="Arial" charset="0"/>
                        <a:ea typeface="ＭＳ Ｐゴシック" charset="-128"/>
                      </a:endParaRPr>
                    </a:p>
                  </a:txBody>
                  <a:tcPr marL="91415" marR="91415" marT="45732" marB="45732" horzOverflow="overflow">
                    <a:lnL w="3175" cap="flat" cmpd="sng" algn="ctr">
                      <a:solidFill>
                        <a:srgbClr val="000000"/>
                      </a:solidFill>
                      <a:prstDash val="solid"/>
                      <a:round/>
                      <a:headEnd type="none" w="med" len="med"/>
                      <a:tailEnd type="none" w="med" len="med"/>
                    </a:lnL>
                    <a:lnR w="31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0000"/>
                        </a:spcBef>
                        <a:defRPr sz="2800">
                          <a:solidFill>
                            <a:schemeClr val="tx1"/>
                          </a:solidFill>
                          <a:latin typeface="Arial" charset="0"/>
                          <a:ea typeface="ＭＳ Ｐゴシック" charset="-128"/>
                        </a:defRPr>
                      </a:lvl1pPr>
                      <a:lvl2pPr marL="742950" indent="-285750">
                        <a:spcBef>
                          <a:spcPct val="20000"/>
                        </a:spcBef>
                        <a:defRPr sz="2400">
                          <a:solidFill>
                            <a:schemeClr val="tx1"/>
                          </a:solidFill>
                          <a:latin typeface="Arial" charset="0"/>
                          <a:ea typeface="ＭＳ Ｐゴシック" charset="-128"/>
                        </a:defRPr>
                      </a:lvl2pPr>
                      <a:lvl3pPr marL="1143000" indent="-228600">
                        <a:spcBef>
                          <a:spcPct val="20000"/>
                        </a:spcBef>
                        <a:defRPr sz="2000">
                          <a:solidFill>
                            <a:schemeClr val="tx1"/>
                          </a:solidFill>
                          <a:latin typeface="Arial" charset="0"/>
                          <a:ea typeface="ＭＳ Ｐゴシック" charset="-128"/>
                        </a:defRPr>
                      </a:lvl3pPr>
                      <a:lvl4pPr marL="1600200" indent="-228600">
                        <a:spcBef>
                          <a:spcPct val="20000"/>
                        </a:spcBef>
                        <a:defRPr>
                          <a:solidFill>
                            <a:schemeClr val="tx1"/>
                          </a:solidFill>
                          <a:latin typeface="Arial" charset="0"/>
                          <a:ea typeface="ＭＳ Ｐゴシック" charset="-128"/>
                        </a:defRPr>
                      </a:lvl4pPr>
                      <a:lvl5pPr marL="2057400" indent="-228600">
                        <a:spcBef>
                          <a:spcPct val="20000"/>
                        </a:spcBef>
                        <a:defRPr>
                          <a:solidFill>
                            <a:schemeClr val="tx1"/>
                          </a:solidFill>
                          <a:latin typeface="Arial" charset="0"/>
                          <a:ea typeface="ＭＳ Ｐゴシック" charset="-128"/>
                        </a:defRPr>
                      </a:lvl5pPr>
                      <a:lvl6pPr marL="2514600" indent="-228600" eaLnBrk="0" fontAlgn="base" hangingPunct="0">
                        <a:spcBef>
                          <a:spcPct val="20000"/>
                        </a:spcBef>
                        <a:spcAft>
                          <a:spcPct val="0"/>
                        </a:spcAft>
                        <a:defRPr>
                          <a:solidFill>
                            <a:schemeClr val="tx1"/>
                          </a:solidFill>
                          <a:latin typeface="Arial" charset="0"/>
                          <a:ea typeface="ＭＳ Ｐゴシック" charset="-128"/>
                        </a:defRPr>
                      </a:lvl6pPr>
                      <a:lvl7pPr marL="2971800" indent="-228600" eaLnBrk="0" fontAlgn="base" hangingPunct="0">
                        <a:spcBef>
                          <a:spcPct val="20000"/>
                        </a:spcBef>
                        <a:spcAft>
                          <a:spcPct val="0"/>
                        </a:spcAft>
                        <a:defRPr>
                          <a:solidFill>
                            <a:schemeClr val="tx1"/>
                          </a:solidFill>
                          <a:latin typeface="Arial" charset="0"/>
                          <a:ea typeface="ＭＳ Ｐゴシック" charset="-128"/>
                        </a:defRPr>
                      </a:lvl7pPr>
                      <a:lvl8pPr marL="3429000" indent="-228600" eaLnBrk="0" fontAlgn="base" hangingPunct="0">
                        <a:spcBef>
                          <a:spcPct val="20000"/>
                        </a:spcBef>
                        <a:spcAft>
                          <a:spcPct val="0"/>
                        </a:spcAft>
                        <a:defRPr>
                          <a:solidFill>
                            <a:schemeClr val="tx1"/>
                          </a:solidFill>
                          <a:latin typeface="Arial" charset="0"/>
                          <a:ea typeface="ＭＳ Ｐゴシック" charset="-128"/>
                        </a:defRPr>
                      </a:lvl8pPr>
                      <a:lvl9pPr marL="3886200" indent="-228600" eaLnBrk="0" fontAlgn="base" hangingPunct="0">
                        <a:spcBef>
                          <a:spcPct val="20000"/>
                        </a:spcBef>
                        <a:spcAft>
                          <a:spcPct val="0"/>
                        </a:spcAft>
                        <a:defRPr>
                          <a:solidFill>
                            <a:schemeClr val="tx1"/>
                          </a:solidFill>
                          <a:latin typeface="Arial" charset="0"/>
                          <a:ea typeface="ＭＳ Ｐゴシック"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s-ES" altLang="en-US" sz="900" b="0" i="0" u="none" strike="noStrike" cap="none" normalizeH="0" baseline="0">
                        <a:ln>
                          <a:noFill/>
                        </a:ln>
                        <a:solidFill>
                          <a:srgbClr val="004990"/>
                        </a:solidFill>
                        <a:effectLst/>
                        <a:latin typeface="Arial" charset="0"/>
                        <a:ea typeface="ＭＳ Ｐゴシック" charset="-128"/>
                      </a:endParaRPr>
                    </a:p>
                  </a:txBody>
                  <a:tcPr marL="91415" marR="91415" marT="45732" marB="45732" horzOverflow="overflow">
                    <a:lnL w="3175" cap="flat" cmpd="sng" algn="ctr">
                      <a:solidFill>
                        <a:srgbClr val="000000"/>
                      </a:solidFill>
                      <a:prstDash val="solid"/>
                      <a:round/>
                      <a:headEnd type="none" w="med" len="med"/>
                      <a:tailEnd type="none" w="med" len="med"/>
                    </a:lnL>
                    <a:lnR w="31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0000"/>
                        </a:spcBef>
                        <a:defRPr sz="2800">
                          <a:solidFill>
                            <a:schemeClr val="tx1"/>
                          </a:solidFill>
                          <a:latin typeface="Arial" charset="0"/>
                          <a:ea typeface="ＭＳ Ｐゴシック" charset="-128"/>
                        </a:defRPr>
                      </a:lvl1pPr>
                      <a:lvl2pPr marL="742950" indent="-285750">
                        <a:spcBef>
                          <a:spcPct val="20000"/>
                        </a:spcBef>
                        <a:defRPr sz="2400">
                          <a:solidFill>
                            <a:schemeClr val="tx1"/>
                          </a:solidFill>
                          <a:latin typeface="Arial" charset="0"/>
                          <a:ea typeface="ＭＳ Ｐゴシック" charset="-128"/>
                        </a:defRPr>
                      </a:lvl2pPr>
                      <a:lvl3pPr marL="1143000" indent="-228600">
                        <a:spcBef>
                          <a:spcPct val="20000"/>
                        </a:spcBef>
                        <a:defRPr sz="2000">
                          <a:solidFill>
                            <a:schemeClr val="tx1"/>
                          </a:solidFill>
                          <a:latin typeface="Arial" charset="0"/>
                          <a:ea typeface="ＭＳ Ｐゴシック" charset="-128"/>
                        </a:defRPr>
                      </a:lvl3pPr>
                      <a:lvl4pPr marL="1600200" indent="-228600">
                        <a:spcBef>
                          <a:spcPct val="20000"/>
                        </a:spcBef>
                        <a:defRPr>
                          <a:solidFill>
                            <a:schemeClr val="tx1"/>
                          </a:solidFill>
                          <a:latin typeface="Arial" charset="0"/>
                          <a:ea typeface="ＭＳ Ｐゴシック" charset="-128"/>
                        </a:defRPr>
                      </a:lvl4pPr>
                      <a:lvl5pPr marL="2057400" indent="-228600">
                        <a:spcBef>
                          <a:spcPct val="20000"/>
                        </a:spcBef>
                        <a:defRPr>
                          <a:solidFill>
                            <a:schemeClr val="tx1"/>
                          </a:solidFill>
                          <a:latin typeface="Arial" charset="0"/>
                          <a:ea typeface="ＭＳ Ｐゴシック" charset="-128"/>
                        </a:defRPr>
                      </a:lvl5pPr>
                      <a:lvl6pPr marL="2514600" indent="-228600" eaLnBrk="0" fontAlgn="base" hangingPunct="0">
                        <a:spcBef>
                          <a:spcPct val="20000"/>
                        </a:spcBef>
                        <a:spcAft>
                          <a:spcPct val="0"/>
                        </a:spcAft>
                        <a:defRPr>
                          <a:solidFill>
                            <a:schemeClr val="tx1"/>
                          </a:solidFill>
                          <a:latin typeface="Arial" charset="0"/>
                          <a:ea typeface="ＭＳ Ｐゴシック" charset="-128"/>
                        </a:defRPr>
                      </a:lvl6pPr>
                      <a:lvl7pPr marL="2971800" indent="-228600" eaLnBrk="0" fontAlgn="base" hangingPunct="0">
                        <a:spcBef>
                          <a:spcPct val="20000"/>
                        </a:spcBef>
                        <a:spcAft>
                          <a:spcPct val="0"/>
                        </a:spcAft>
                        <a:defRPr>
                          <a:solidFill>
                            <a:schemeClr val="tx1"/>
                          </a:solidFill>
                          <a:latin typeface="Arial" charset="0"/>
                          <a:ea typeface="ＭＳ Ｐゴシック" charset="-128"/>
                        </a:defRPr>
                      </a:lvl7pPr>
                      <a:lvl8pPr marL="3429000" indent="-228600" eaLnBrk="0" fontAlgn="base" hangingPunct="0">
                        <a:spcBef>
                          <a:spcPct val="20000"/>
                        </a:spcBef>
                        <a:spcAft>
                          <a:spcPct val="0"/>
                        </a:spcAft>
                        <a:defRPr>
                          <a:solidFill>
                            <a:schemeClr val="tx1"/>
                          </a:solidFill>
                          <a:latin typeface="Arial" charset="0"/>
                          <a:ea typeface="ＭＳ Ｐゴシック" charset="-128"/>
                        </a:defRPr>
                      </a:lvl8pPr>
                      <a:lvl9pPr marL="3886200" indent="-228600" eaLnBrk="0" fontAlgn="base" hangingPunct="0">
                        <a:spcBef>
                          <a:spcPct val="20000"/>
                        </a:spcBef>
                        <a:spcAft>
                          <a:spcPct val="0"/>
                        </a:spcAft>
                        <a:defRPr>
                          <a:solidFill>
                            <a:schemeClr val="tx1"/>
                          </a:solidFill>
                          <a:latin typeface="Arial" charset="0"/>
                          <a:ea typeface="ＭＳ Ｐゴシック"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s-ES" altLang="en-US" sz="900" b="0" i="0" u="none" strike="noStrike" cap="none" normalizeH="0" baseline="0" dirty="0">
                        <a:ln>
                          <a:noFill/>
                        </a:ln>
                        <a:solidFill>
                          <a:srgbClr val="004990"/>
                        </a:solidFill>
                        <a:effectLst/>
                        <a:latin typeface="Arial" charset="0"/>
                        <a:ea typeface="ＭＳ Ｐゴシック" charset="-128"/>
                      </a:endParaRPr>
                    </a:p>
                  </a:txBody>
                  <a:tcPr marL="91415" marR="91415" marT="45732" marB="45732" horzOverflow="overflow">
                    <a:lnL w="3175" cap="flat" cmpd="sng" algn="ctr">
                      <a:solidFill>
                        <a:srgbClr val="000000"/>
                      </a:solidFill>
                      <a:prstDash val="solid"/>
                      <a:round/>
                      <a:headEnd type="none" w="med" len="med"/>
                      <a:tailEnd type="none" w="med" len="med"/>
                    </a:lnL>
                    <a:lnR w="31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0000"/>
                        </a:spcBef>
                        <a:defRPr sz="2800">
                          <a:solidFill>
                            <a:schemeClr val="tx1"/>
                          </a:solidFill>
                          <a:latin typeface="Arial" charset="0"/>
                          <a:ea typeface="ＭＳ Ｐゴシック" charset="-128"/>
                        </a:defRPr>
                      </a:lvl1pPr>
                      <a:lvl2pPr marL="742950" indent="-285750">
                        <a:spcBef>
                          <a:spcPct val="20000"/>
                        </a:spcBef>
                        <a:defRPr sz="2400">
                          <a:solidFill>
                            <a:schemeClr val="tx1"/>
                          </a:solidFill>
                          <a:latin typeface="Arial" charset="0"/>
                          <a:ea typeface="ＭＳ Ｐゴシック" charset="-128"/>
                        </a:defRPr>
                      </a:lvl2pPr>
                      <a:lvl3pPr marL="1143000" indent="-228600">
                        <a:spcBef>
                          <a:spcPct val="20000"/>
                        </a:spcBef>
                        <a:defRPr sz="2000">
                          <a:solidFill>
                            <a:schemeClr val="tx1"/>
                          </a:solidFill>
                          <a:latin typeface="Arial" charset="0"/>
                          <a:ea typeface="ＭＳ Ｐゴシック" charset="-128"/>
                        </a:defRPr>
                      </a:lvl3pPr>
                      <a:lvl4pPr marL="1600200" indent="-228600">
                        <a:spcBef>
                          <a:spcPct val="20000"/>
                        </a:spcBef>
                        <a:defRPr>
                          <a:solidFill>
                            <a:schemeClr val="tx1"/>
                          </a:solidFill>
                          <a:latin typeface="Arial" charset="0"/>
                          <a:ea typeface="ＭＳ Ｐゴシック" charset="-128"/>
                        </a:defRPr>
                      </a:lvl4pPr>
                      <a:lvl5pPr marL="2057400" indent="-228600">
                        <a:spcBef>
                          <a:spcPct val="20000"/>
                        </a:spcBef>
                        <a:defRPr>
                          <a:solidFill>
                            <a:schemeClr val="tx1"/>
                          </a:solidFill>
                          <a:latin typeface="Arial" charset="0"/>
                          <a:ea typeface="ＭＳ Ｐゴシック" charset="-128"/>
                        </a:defRPr>
                      </a:lvl5pPr>
                      <a:lvl6pPr marL="2514600" indent="-228600" eaLnBrk="0" fontAlgn="base" hangingPunct="0">
                        <a:spcBef>
                          <a:spcPct val="20000"/>
                        </a:spcBef>
                        <a:spcAft>
                          <a:spcPct val="0"/>
                        </a:spcAft>
                        <a:defRPr>
                          <a:solidFill>
                            <a:schemeClr val="tx1"/>
                          </a:solidFill>
                          <a:latin typeface="Arial" charset="0"/>
                          <a:ea typeface="ＭＳ Ｐゴシック" charset="-128"/>
                        </a:defRPr>
                      </a:lvl6pPr>
                      <a:lvl7pPr marL="2971800" indent="-228600" eaLnBrk="0" fontAlgn="base" hangingPunct="0">
                        <a:spcBef>
                          <a:spcPct val="20000"/>
                        </a:spcBef>
                        <a:spcAft>
                          <a:spcPct val="0"/>
                        </a:spcAft>
                        <a:defRPr>
                          <a:solidFill>
                            <a:schemeClr val="tx1"/>
                          </a:solidFill>
                          <a:latin typeface="Arial" charset="0"/>
                          <a:ea typeface="ＭＳ Ｐゴシック" charset="-128"/>
                        </a:defRPr>
                      </a:lvl7pPr>
                      <a:lvl8pPr marL="3429000" indent="-228600" eaLnBrk="0" fontAlgn="base" hangingPunct="0">
                        <a:spcBef>
                          <a:spcPct val="20000"/>
                        </a:spcBef>
                        <a:spcAft>
                          <a:spcPct val="0"/>
                        </a:spcAft>
                        <a:defRPr>
                          <a:solidFill>
                            <a:schemeClr val="tx1"/>
                          </a:solidFill>
                          <a:latin typeface="Arial" charset="0"/>
                          <a:ea typeface="ＭＳ Ｐゴシック" charset="-128"/>
                        </a:defRPr>
                      </a:lvl8pPr>
                      <a:lvl9pPr marL="3886200" indent="-228600" eaLnBrk="0" fontAlgn="base" hangingPunct="0">
                        <a:spcBef>
                          <a:spcPct val="20000"/>
                        </a:spcBef>
                        <a:spcAft>
                          <a:spcPct val="0"/>
                        </a:spcAft>
                        <a:defRPr>
                          <a:solidFill>
                            <a:schemeClr val="tx1"/>
                          </a:solidFill>
                          <a:latin typeface="Arial" charset="0"/>
                          <a:ea typeface="ＭＳ Ｐゴシック"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s-ES" altLang="en-US" sz="900" b="0" i="0" u="none" strike="noStrike" cap="none" normalizeH="0" baseline="0">
                        <a:ln>
                          <a:noFill/>
                        </a:ln>
                        <a:solidFill>
                          <a:srgbClr val="004990"/>
                        </a:solidFill>
                        <a:effectLst/>
                        <a:latin typeface="Arial" charset="0"/>
                        <a:ea typeface="ＭＳ Ｐゴシック" charset="-128"/>
                      </a:endParaRPr>
                    </a:p>
                  </a:txBody>
                  <a:tcPr marL="91415" marR="91415" marT="45732" marB="45732" horzOverflow="overflow">
                    <a:lnL w="3175" cap="flat" cmpd="sng" algn="ctr">
                      <a:solidFill>
                        <a:srgbClr val="000000"/>
                      </a:solidFill>
                      <a:prstDash val="solid"/>
                      <a:round/>
                      <a:headEnd type="none" w="med" len="med"/>
                      <a:tailEnd type="none" w="med" len="med"/>
                    </a:lnL>
                    <a:lnR w="31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0000"/>
                        </a:spcBef>
                        <a:defRPr sz="2800">
                          <a:solidFill>
                            <a:schemeClr val="tx1"/>
                          </a:solidFill>
                          <a:latin typeface="Arial" charset="0"/>
                          <a:ea typeface="ＭＳ Ｐゴシック" charset="-128"/>
                        </a:defRPr>
                      </a:lvl1pPr>
                      <a:lvl2pPr marL="742950" indent="-285750">
                        <a:spcBef>
                          <a:spcPct val="20000"/>
                        </a:spcBef>
                        <a:defRPr sz="2400">
                          <a:solidFill>
                            <a:schemeClr val="tx1"/>
                          </a:solidFill>
                          <a:latin typeface="Arial" charset="0"/>
                          <a:ea typeface="ＭＳ Ｐゴシック" charset="-128"/>
                        </a:defRPr>
                      </a:lvl2pPr>
                      <a:lvl3pPr marL="1143000" indent="-228600">
                        <a:spcBef>
                          <a:spcPct val="20000"/>
                        </a:spcBef>
                        <a:defRPr sz="2000">
                          <a:solidFill>
                            <a:schemeClr val="tx1"/>
                          </a:solidFill>
                          <a:latin typeface="Arial" charset="0"/>
                          <a:ea typeface="ＭＳ Ｐゴシック" charset="-128"/>
                        </a:defRPr>
                      </a:lvl3pPr>
                      <a:lvl4pPr marL="1600200" indent="-228600">
                        <a:spcBef>
                          <a:spcPct val="20000"/>
                        </a:spcBef>
                        <a:defRPr>
                          <a:solidFill>
                            <a:schemeClr val="tx1"/>
                          </a:solidFill>
                          <a:latin typeface="Arial" charset="0"/>
                          <a:ea typeface="ＭＳ Ｐゴシック" charset="-128"/>
                        </a:defRPr>
                      </a:lvl4pPr>
                      <a:lvl5pPr marL="2057400" indent="-228600">
                        <a:spcBef>
                          <a:spcPct val="20000"/>
                        </a:spcBef>
                        <a:defRPr>
                          <a:solidFill>
                            <a:schemeClr val="tx1"/>
                          </a:solidFill>
                          <a:latin typeface="Arial" charset="0"/>
                          <a:ea typeface="ＭＳ Ｐゴシック" charset="-128"/>
                        </a:defRPr>
                      </a:lvl5pPr>
                      <a:lvl6pPr marL="2514600" indent="-228600" eaLnBrk="0" fontAlgn="base" hangingPunct="0">
                        <a:spcBef>
                          <a:spcPct val="20000"/>
                        </a:spcBef>
                        <a:spcAft>
                          <a:spcPct val="0"/>
                        </a:spcAft>
                        <a:defRPr>
                          <a:solidFill>
                            <a:schemeClr val="tx1"/>
                          </a:solidFill>
                          <a:latin typeface="Arial" charset="0"/>
                          <a:ea typeface="ＭＳ Ｐゴシック" charset="-128"/>
                        </a:defRPr>
                      </a:lvl6pPr>
                      <a:lvl7pPr marL="2971800" indent="-228600" eaLnBrk="0" fontAlgn="base" hangingPunct="0">
                        <a:spcBef>
                          <a:spcPct val="20000"/>
                        </a:spcBef>
                        <a:spcAft>
                          <a:spcPct val="0"/>
                        </a:spcAft>
                        <a:defRPr>
                          <a:solidFill>
                            <a:schemeClr val="tx1"/>
                          </a:solidFill>
                          <a:latin typeface="Arial" charset="0"/>
                          <a:ea typeface="ＭＳ Ｐゴシック" charset="-128"/>
                        </a:defRPr>
                      </a:lvl7pPr>
                      <a:lvl8pPr marL="3429000" indent="-228600" eaLnBrk="0" fontAlgn="base" hangingPunct="0">
                        <a:spcBef>
                          <a:spcPct val="20000"/>
                        </a:spcBef>
                        <a:spcAft>
                          <a:spcPct val="0"/>
                        </a:spcAft>
                        <a:defRPr>
                          <a:solidFill>
                            <a:schemeClr val="tx1"/>
                          </a:solidFill>
                          <a:latin typeface="Arial" charset="0"/>
                          <a:ea typeface="ＭＳ Ｐゴシック" charset="-128"/>
                        </a:defRPr>
                      </a:lvl8pPr>
                      <a:lvl9pPr marL="3886200" indent="-228600" eaLnBrk="0" fontAlgn="base" hangingPunct="0">
                        <a:spcBef>
                          <a:spcPct val="20000"/>
                        </a:spcBef>
                        <a:spcAft>
                          <a:spcPct val="0"/>
                        </a:spcAft>
                        <a:defRPr>
                          <a:solidFill>
                            <a:schemeClr val="tx1"/>
                          </a:solidFill>
                          <a:latin typeface="Arial" charset="0"/>
                          <a:ea typeface="ＭＳ Ｐゴシック"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s-ES" altLang="en-US" sz="900" b="0" i="0" u="none" strike="noStrike" cap="none" normalizeH="0" baseline="0" dirty="0">
                        <a:ln>
                          <a:noFill/>
                        </a:ln>
                        <a:solidFill>
                          <a:srgbClr val="004990"/>
                        </a:solidFill>
                        <a:effectLst/>
                        <a:latin typeface="Arial" charset="0"/>
                        <a:ea typeface="ＭＳ Ｐゴシック" charset="-128"/>
                      </a:endParaRPr>
                    </a:p>
                  </a:txBody>
                  <a:tcPr marL="91415" marR="91415" marT="45732" marB="45732" horzOverflow="overflow">
                    <a:lnL w="31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rgbClr val="FFFFFF"/>
                    </a:solidFill>
                  </a:tcPr>
                </a:tc>
              </a:tr>
              <a:tr h="396258">
                <a:tc>
                  <a:txBody>
                    <a:bodyPr/>
                    <a:lstStyle>
                      <a:lvl1pPr>
                        <a:spcBef>
                          <a:spcPct val="20000"/>
                        </a:spcBef>
                        <a:defRPr sz="2800">
                          <a:solidFill>
                            <a:schemeClr val="tx1"/>
                          </a:solidFill>
                          <a:latin typeface="Arial" charset="0"/>
                          <a:ea typeface="ＭＳ Ｐゴシック" charset="-128"/>
                        </a:defRPr>
                      </a:lvl1pPr>
                      <a:lvl2pPr marL="742950" indent="-285750">
                        <a:spcBef>
                          <a:spcPct val="20000"/>
                        </a:spcBef>
                        <a:defRPr sz="2400">
                          <a:solidFill>
                            <a:schemeClr val="tx1"/>
                          </a:solidFill>
                          <a:latin typeface="Arial" charset="0"/>
                          <a:ea typeface="ＭＳ Ｐゴシック" charset="-128"/>
                        </a:defRPr>
                      </a:lvl2pPr>
                      <a:lvl3pPr marL="1143000" indent="-228600">
                        <a:spcBef>
                          <a:spcPct val="20000"/>
                        </a:spcBef>
                        <a:defRPr sz="2000">
                          <a:solidFill>
                            <a:schemeClr val="tx1"/>
                          </a:solidFill>
                          <a:latin typeface="Arial" charset="0"/>
                          <a:ea typeface="ＭＳ Ｐゴシック" charset="-128"/>
                        </a:defRPr>
                      </a:lvl3pPr>
                      <a:lvl4pPr marL="1600200" indent="-228600">
                        <a:spcBef>
                          <a:spcPct val="20000"/>
                        </a:spcBef>
                        <a:defRPr>
                          <a:solidFill>
                            <a:schemeClr val="tx1"/>
                          </a:solidFill>
                          <a:latin typeface="Arial" charset="0"/>
                          <a:ea typeface="ＭＳ Ｐゴシック" charset="-128"/>
                        </a:defRPr>
                      </a:lvl4pPr>
                      <a:lvl5pPr marL="2057400" indent="-228600">
                        <a:spcBef>
                          <a:spcPct val="20000"/>
                        </a:spcBef>
                        <a:defRPr>
                          <a:solidFill>
                            <a:schemeClr val="tx1"/>
                          </a:solidFill>
                          <a:latin typeface="Arial" charset="0"/>
                          <a:ea typeface="ＭＳ Ｐゴシック" charset="-128"/>
                        </a:defRPr>
                      </a:lvl5pPr>
                      <a:lvl6pPr marL="2514600" indent="-228600" eaLnBrk="0" fontAlgn="base" hangingPunct="0">
                        <a:spcBef>
                          <a:spcPct val="20000"/>
                        </a:spcBef>
                        <a:spcAft>
                          <a:spcPct val="0"/>
                        </a:spcAft>
                        <a:defRPr>
                          <a:solidFill>
                            <a:schemeClr val="tx1"/>
                          </a:solidFill>
                          <a:latin typeface="Arial" charset="0"/>
                          <a:ea typeface="ＭＳ Ｐゴシック" charset="-128"/>
                        </a:defRPr>
                      </a:lvl6pPr>
                      <a:lvl7pPr marL="2971800" indent="-228600" eaLnBrk="0" fontAlgn="base" hangingPunct="0">
                        <a:spcBef>
                          <a:spcPct val="20000"/>
                        </a:spcBef>
                        <a:spcAft>
                          <a:spcPct val="0"/>
                        </a:spcAft>
                        <a:defRPr>
                          <a:solidFill>
                            <a:schemeClr val="tx1"/>
                          </a:solidFill>
                          <a:latin typeface="Arial" charset="0"/>
                          <a:ea typeface="ＭＳ Ｐゴシック" charset="-128"/>
                        </a:defRPr>
                      </a:lvl7pPr>
                      <a:lvl8pPr marL="3429000" indent="-228600" eaLnBrk="0" fontAlgn="base" hangingPunct="0">
                        <a:spcBef>
                          <a:spcPct val="20000"/>
                        </a:spcBef>
                        <a:spcAft>
                          <a:spcPct val="0"/>
                        </a:spcAft>
                        <a:defRPr>
                          <a:solidFill>
                            <a:schemeClr val="tx1"/>
                          </a:solidFill>
                          <a:latin typeface="Arial" charset="0"/>
                          <a:ea typeface="ＭＳ Ｐゴシック" charset="-128"/>
                        </a:defRPr>
                      </a:lvl8pPr>
                      <a:lvl9pPr marL="3886200" indent="-228600" eaLnBrk="0" fontAlgn="base" hangingPunct="0">
                        <a:spcBef>
                          <a:spcPct val="20000"/>
                        </a:spcBef>
                        <a:spcAft>
                          <a:spcPct val="0"/>
                        </a:spcAft>
                        <a:defRPr>
                          <a:solidFill>
                            <a:schemeClr val="tx1"/>
                          </a:solidFill>
                          <a:latin typeface="Arial" charset="0"/>
                          <a:ea typeface="ＭＳ Ｐゴシック"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300" b="0" i="0" u="none" strike="noStrike" cap="none" normalizeH="0" baseline="0" dirty="0">
                          <a:ln>
                            <a:noFill/>
                          </a:ln>
                          <a:solidFill>
                            <a:srgbClr val="000000"/>
                          </a:solidFill>
                          <a:effectLst/>
                          <a:latin typeface="Arial" charset="0"/>
                          <a:ea typeface="ＭＳ Ｐゴシック" charset="-128"/>
                        </a:rPr>
                        <a:t>1.1 Mesoscale model</a:t>
                      </a:r>
                    </a:p>
                  </a:txBody>
                  <a:tcPr marL="91400" marR="91400" marT="91449" marB="91449" horzOverflow="overflow">
                    <a:lnL w="28575" cap="flat" cmpd="sng" algn="ctr">
                      <a:solidFill>
                        <a:srgbClr val="000000"/>
                      </a:solidFill>
                      <a:prstDash val="solid"/>
                      <a:round/>
                      <a:headEnd type="none" w="med" len="med"/>
                      <a:tailEnd type="none" w="med" len="med"/>
                    </a:lnL>
                    <a:lnR w="31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0000"/>
                        </a:spcBef>
                        <a:defRPr sz="2800">
                          <a:solidFill>
                            <a:schemeClr val="tx1"/>
                          </a:solidFill>
                          <a:latin typeface="Arial" charset="0"/>
                          <a:ea typeface="ＭＳ Ｐゴシック" charset="-128"/>
                        </a:defRPr>
                      </a:lvl1pPr>
                      <a:lvl2pPr marL="742950" indent="-285750">
                        <a:spcBef>
                          <a:spcPct val="20000"/>
                        </a:spcBef>
                        <a:defRPr sz="2400">
                          <a:solidFill>
                            <a:schemeClr val="tx1"/>
                          </a:solidFill>
                          <a:latin typeface="Arial" charset="0"/>
                          <a:ea typeface="ＭＳ Ｐゴシック" charset="-128"/>
                        </a:defRPr>
                      </a:lvl2pPr>
                      <a:lvl3pPr marL="1143000" indent="-228600">
                        <a:spcBef>
                          <a:spcPct val="20000"/>
                        </a:spcBef>
                        <a:defRPr sz="2000">
                          <a:solidFill>
                            <a:schemeClr val="tx1"/>
                          </a:solidFill>
                          <a:latin typeface="Arial" charset="0"/>
                          <a:ea typeface="ＭＳ Ｐゴシック" charset="-128"/>
                        </a:defRPr>
                      </a:lvl3pPr>
                      <a:lvl4pPr marL="1600200" indent="-228600">
                        <a:spcBef>
                          <a:spcPct val="20000"/>
                        </a:spcBef>
                        <a:defRPr>
                          <a:solidFill>
                            <a:schemeClr val="tx1"/>
                          </a:solidFill>
                          <a:latin typeface="Arial" charset="0"/>
                          <a:ea typeface="ＭＳ Ｐゴシック" charset="-128"/>
                        </a:defRPr>
                      </a:lvl4pPr>
                      <a:lvl5pPr marL="2057400" indent="-228600">
                        <a:spcBef>
                          <a:spcPct val="20000"/>
                        </a:spcBef>
                        <a:defRPr>
                          <a:solidFill>
                            <a:schemeClr val="tx1"/>
                          </a:solidFill>
                          <a:latin typeface="Arial" charset="0"/>
                          <a:ea typeface="ＭＳ Ｐゴシック" charset="-128"/>
                        </a:defRPr>
                      </a:lvl5pPr>
                      <a:lvl6pPr marL="2514600" indent="-228600" eaLnBrk="0" fontAlgn="base" hangingPunct="0">
                        <a:spcBef>
                          <a:spcPct val="20000"/>
                        </a:spcBef>
                        <a:spcAft>
                          <a:spcPct val="0"/>
                        </a:spcAft>
                        <a:defRPr>
                          <a:solidFill>
                            <a:schemeClr val="tx1"/>
                          </a:solidFill>
                          <a:latin typeface="Arial" charset="0"/>
                          <a:ea typeface="ＭＳ Ｐゴシック" charset="-128"/>
                        </a:defRPr>
                      </a:lvl6pPr>
                      <a:lvl7pPr marL="2971800" indent="-228600" eaLnBrk="0" fontAlgn="base" hangingPunct="0">
                        <a:spcBef>
                          <a:spcPct val="20000"/>
                        </a:spcBef>
                        <a:spcAft>
                          <a:spcPct val="0"/>
                        </a:spcAft>
                        <a:defRPr>
                          <a:solidFill>
                            <a:schemeClr val="tx1"/>
                          </a:solidFill>
                          <a:latin typeface="Arial" charset="0"/>
                          <a:ea typeface="ＭＳ Ｐゴシック" charset="-128"/>
                        </a:defRPr>
                      </a:lvl7pPr>
                      <a:lvl8pPr marL="3429000" indent="-228600" eaLnBrk="0" fontAlgn="base" hangingPunct="0">
                        <a:spcBef>
                          <a:spcPct val="20000"/>
                        </a:spcBef>
                        <a:spcAft>
                          <a:spcPct val="0"/>
                        </a:spcAft>
                        <a:defRPr>
                          <a:solidFill>
                            <a:schemeClr val="tx1"/>
                          </a:solidFill>
                          <a:latin typeface="Arial" charset="0"/>
                          <a:ea typeface="ＭＳ Ｐゴシック" charset="-128"/>
                        </a:defRPr>
                      </a:lvl8pPr>
                      <a:lvl9pPr marL="3886200" indent="-228600" eaLnBrk="0" fontAlgn="base" hangingPunct="0">
                        <a:spcBef>
                          <a:spcPct val="20000"/>
                        </a:spcBef>
                        <a:spcAft>
                          <a:spcPct val="0"/>
                        </a:spcAft>
                        <a:defRPr>
                          <a:solidFill>
                            <a:schemeClr val="tx1"/>
                          </a:solidFill>
                          <a:latin typeface="Arial" charset="0"/>
                          <a:ea typeface="ＭＳ Ｐゴシック"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en-US" sz="1400" b="1" i="0" u="none" strike="noStrike" cap="none" normalizeH="0" baseline="0">
                        <a:ln>
                          <a:noFill/>
                        </a:ln>
                        <a:solidFill>
                          <a:srgbClr val="0000FF"/>
                        </a:solidFill>
                        <a:effectLst/>
                        <a:latin typeface="Arial" charset="0"/>
                        <a:ea typeface="ＭＳ Ｐゴシック" charset="-128"/>
                      </a:endParaRPr>
                    </a:p>
                  </a:txBody>
                  <a:tcPr marL="91400" marR="91400" marT="91449" marB="91449" horzOverflow="overflow">
                    <a:lnL w="3175" cap="flat" cmpd="sng" algn="ctr">
                      <a:solidFill>
                        <a:srgbClr val="000000"/>
                      </a:solidFill>
                      <a:prstDash val="solid"/>
                      <a:round/>
                      <a:headEnd type="none" w="med" len="med"/>
                      <a:tailEnd type="none" w="med" len="med"/>
                    </a:lnL>
                    <a:lnR w="31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rgbClr val="3366FF"/>
                    </a:solidFill>
                  </a:tcPr>
                </a:tc>
                <a:tc>
                  <a:txBody>
                    <a:bodyPr/>
                    <a:lstStyle>
                      <a:lvl1pPr>
                        <a:spcBef>
                          <a:spcPct val="20000"/>
                        </a:spcBef>
                        <a:defRPr sz="2800">
                          <a:solidFill>
                            <a:schemeClr val="tx1"/>
                          </a:solidFill>
                          <a:latin typeface="Arial" charset="0"/>
                          <a:ea typeface="ＭＳ Ｐゴシック" charset="-128"/>
                        </a:defRPr>
                      </a:lvl1pPr>
                      <a:lvl2pPr marL="742950" indent="-285750">
                        <a:spcBef>
                          <a:spcPct val="20000"/>
                        </a:spcBef>
                        <a:defRPr sz="2400">
                          <a:solidFill>
                            <a:schemeClr val="tx1"/>
                          </a:solidFill>
                          <a:latin typeface="Arial" charset="0"/>
                          <a:ea typeface="ＭＳ Ｐゴシック" charset="-128"/>
                        </a:defRPr>
                      </a:lvl2pPr>
                      <a:lvl3pPr marL="1143000" indent="-228600">
                        <a:spcBef>
                          <a:spcPct val="20000"/>
                        </a:spcBef>
                        <a:defRPr sz="2000">
                          <a:solidFill>
                            <a:schemeClr val="tx1"/>
                          </a:solidFill>
                          <a:latin typeface="Arial" charset="0"/>
                          <a:ea typeface="ＭＳ Ｐゴシック" charset="-128"/>
                        </a:defRPr>
                      </a:lvl3pPr>
                      <a:lvl4pPr marL="1600200" indent="-228600">
                        <a:spcBef>
                          <a:spcPct val="20000"/>
                        </a:spcBef>
                        <a:defRPr>
                          <a:solidFill>
                            <a:schemeClr val="tx1"/>
                          </a:solidFill>
                          <a:latin typeface="Arial" charset="0"/>
                          <a:ea typeface="ＭＳ Ｐゴシック" charset="-128"/>
                        </a:defRPr>
                      </a:lvl4pPr>
                      <a:lvl5pPr marL="2057400" indent="-228600">
                        <a:spcBef>
                          <a:spcPct val="20000"/>
                        </a:spcBef>
                        <a:defRPr>
                          <a:solidFill>
                            <a:schemeClr val="tx1"/>
                          </a:solidFill>
                          <a:latin typeface="Arial" charset="0"/>
                          <a:ea typeface="ＭＳ Ｐゴシック" charset="-128"/>
                        </a:defRPr>
                      </a:lvl5pPr>
                      <a:lvl6pPr marL="2514600" indent="-228600" eaLnBrk="0" fontAlgn="base" hangingPunct="0">
                        <a:spcBef>
                          <a:spcPct val="20000"/>
                        </a:spcBef>
                        <a:spcAft>
                          <a:spcPct val="0"/>
                        </a:spcAft>
                        <a:defRPr>
                          <a:solidFill>
                            <a:schemeClr val="tx1"/>
                          </a:solidFill>
                          <a:latin typeface="Arial" charset="0"/>
                          <a:ea typeface="ＭＳ Ｐゴシック" charset="-128"/>
                        </a:defRPr>
                      </a:lvl6pPr>
                      <a:lvl7pPr marL="2971800" indent="-228600" eaLnBrk="0" fontAlgn="base" hangingPunct="0">
                        <a:spcBef>
                          <a:spcPct val="20000"/>
                        </a:spcBef>
                        <a:spcAft>
                          <a:spcPct val="0"/>
                        </a:spcAft>
                        <a:defRPr>
                          <a:solidFill>
                            <a:schemeClr val="tx1"/>
                          </a:solidFill>
                          <a:latin typeface="Arial" charset="0"/>
                          <a:ea typeface="ＭＳ Ｐゴシック" charset="-128"/>
                        </a:defRPr>
                      </a:lvl7pPr>
                      <a:lvl8pPr marL="3429000" indent="-228600" eaLnBrk="0" fontAlgn="base" hangingPunct="0">
                        <a:spcBef>
                          <a:spcPct val="20000"/>
                        </a:spcBef>
                        <a:spcAft>
                          <a:spcPct val="0"/>
                        </a:spcAft>
                        <a:defRPr>
                          <a:solidFill>
                            <a:schemeClr val="tx1"/>
                          </a:solidFill>
                          <a:latin typeface="Arial" charset="0"/>
                          <a:ea typeface="ＭＳ Ｐゴシック" charset="-128"/>
                        </a:defRPr>
                      </a:lvl8pPr>
                      <a:lvl9pPr marL="3886200" indent="-228600" eaLnBrk="0" fontAlgn="base" hangingPunct="0">
                        <a:spcBef>
                          <a:spcPct val="20000"/>
                        </a:spcBef>
                        <a:spcAft>
                          <a:spcPct val="0"/>
                        </a:spcAft>
                        <a:defRPr>
                          <a:solidFill>
                            <a:schemeClr val="tx1"/>
                          </a:solidFill>
                          <a:latin typeface="Arial" charset="0"/>
                          <a:ea typeface="ＭＳ Ｐゴシック"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s-ES" altLang="en-US" sz="900" b="0" i="0" u="none" strike="noStrike" cap="none" normalizeH="0" baseline="0">
                        <a:ln>
                          <a:noFill/>
                        </a:ln>
                        <a:solidFill>
                          <a:srgbClr val="004990"/>
                        </a:solidFill>
                        <a:effectLst/>
                        <a:latin typeface="Arial" charset="0"/>
                        <a:ea typeface="ＭＳ Ｐゴシック" charset="-128"/>
                      </a:endParaRPr>
                    </a:p>
                  </a:txBody>
                  <a:tcPr marL="91415" marR="91415" marT="45732" marB="45732" horzOverflow="overflow">
                    <a:lnL w="3175" cap="flat" cmpd="sng" algn="ctr">
                      <a:solidFill>
                        <a:srgbClr val="000000"/>
                      </a:solidFill>
                      <a:prstDash val="solid"/>
                      <a:round/>
                      <a:headEnd type="none" w="med" len="med"/>
                      <a:tailEnd type="none" w="med" len="med"/>
                    </a:lnL>
                    <a:lnR w="31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rgbClr val="BFBFBF"/>
                    </a:solidFill>
                  </a:tcPr>
                </a:tc>
                <a:tc>
                  <a:txBody>
                    <a:bodyPr/>
                    <a:lstStyle>
                      <a:lvl1pPr>
                        <a:spcBef>
                          <a:spcPct val="20000"/>
                        </a:spcBef>
                        <a:defRPr sz="2800">
                          <a:solidFill>
                            <a:schemeClr val="tx1"/>
                          </a:solidFill>
                          <a:latin typeface="Arial" charset="0"/>
                          <a:ea typeface="ＭＳ Ｐゴシック" charset="-128"/>
                        </a:defRPr>
                      </a:lvl1pPr>
                      <a:lvl2pPr marL="742950" indent="-285750">
                        <a:spcBef>
                          <a:spcPct val="20000"/>
                        </a:spcBef>
                        <a:defRPr sz="2400">
                          <a:solidFill>
                            <a:schemeClr val="tx1"/>
                          </a:solidFill>
                          <a:latin typeface="Arial" charset="0"/>
                          <a:ea typeface="ＭＳ Ｐゴシック" charset="-128"/>
                        </a:defRPr>
                      </a:lvl2pPr>
                      <a:lvl3pPr marL="1143000" indent="-228600">
                        <a:spcBef>
                          <a:spcPct val="20000"/>
                        </a:spcBef>
                        <a:defRPr sz="2000">
                          <a:solidFill>
                            <a:schemeClr val="tx1"/>
                          </a:solidFill>
                          <a:latin typeface="Arial" charset="0"/>
                          <a:ea typeface="ＭＳ Ｐゴシック" charset="-128"/>
                        </a:defRPr>
                      </a:lvl3pPr>
                      <a:lvl4pPr marL="1600200" indent="-228600">
                        <a:spcBef>
                          <a:spcPct val="20000"/>
                        </a:spcBef>
                        <a:defRPr>
                          <a:solidFill>
                            <a:schemeClr val="tx1"/>
                          </a:solidFill>
                          <a:latin typeface="Arial" charset="0"/>
                          <a:ea typeface="ＭＳ Ｐゴシック" charset="-128"/>
                        </a:defRPr>
                      </a:lvl4pPr>
                      <a:lvl5pPr marL="2057400" indent="-228600">
                        <a:spcBef>
                          <a:spcPct val="20000"/>
                        </a:spcBef>
                        <a:defRPr>
                          <a:solidFill>
                            <a:schemeClr val="tx1"/>
                          </a:solidFill>
                          <a:latin typeface="Arial" charset="0"/>
                          <a:ea typeface="ＭＳ Ｐゴシック" charset="-128"/>
                        </a:defRPr>
                      </a:lvl5pPr>
                      <a:lvl6pPr marL="2514600" indent="-228600" eaLnBrk="0" fontAlgn="base" hangingPunct="0">
                        <a:spcBef>
                          <a:spcPct val="20000"/>
                        </a:spcBef>
                        <a:spcAft>
                          <a:spcPct val="0"/>
                        </a:spcAft>
                        <a:defRPr>
                          <a:solidFill>
                            <a:schemeClr val="tx1"/>
                          </a:solidFill>
                          <a:latin typeface="Arial" charset="0"/>
                          <a:ea typeface="ＭＳ Ｐゴシック" charset="-128"/>
                        </a:defRPr>
                      </a:lvl6pPr>
                      <a:lvl7pPr marL="2971800" indent="-228600" eaLnBrk="0" fontAlgn="base" hangingPunct="0">
                        <a:spcBef>
                          <a:spcPct val="20000"/>
                        </a:spcBef>
                        <a:spcAft>
                          <a:spcPct val="0"/>
                        </a:spcAft>
                        <a:defRPr>
                          <a:solidFill>
                            <a:schemeClr val="tx1"/>
                          </a:solidFill>
                          <a:latin typeface="Arial" charset="0"/>
                          <a:ea typeface="ＭＳ Ｐゴシック" charset="-128"/>
                        </a:defRPr>
                      </a:lvl7pPr>
                      <a:lvl8pPr marL="3429000" indent="-228600" eaLnBrk="0" fontAlgn="base" hangingPunct="0">
                        <a:spcBef>
                          <a:spcPct val="20000"/>
                        </a:spcBef>
                        <a:spcAft>
                          <a:spcPct val="0"/>
                        </a:spcAft>
                        <a:defRPr>
                          <a:solidFill>
                            <a:schemeClr val="tx1"/>
                          </a:solidFill>
                          <a:latin typeface="Arial" charset="0"/>
                          <a:ea typeface="ＭＳ Ｐゴシック" charset="-128"/>
                        </a:defRPr>
                      </a:lvl8pPr>
                      <a:lvl9pPr marL="3886200" indent="-228600" eaLnBrk="0" fontAlgn="base" hangingPunct="0">
                        <a:spcBef>
                          <a:spcPct val="20000"/>
                        </a:spcBef>
                        <a:spcAft>
                          <a:spcPct val="0"/>
                        </a:spcAft>
                        <a:defRPr>
                          <a:solidFill>
                            <a:schemeClr val="tx1"/>
                          </a:solidFill>
                          <a:latin typeface="Arial" charset="0"/>
                          <a:ea typeface="ＭＳ Ｐゴシック"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s-ES" altLang="en-US" sz="900" b="0" i="0" u="none" strike="noStrike" cap="none" normalizeH="0" baseline="0" dirty="0">
                        <a:ln>
                          <a:noFill/>
                        </a:ln>
                        <a:solidFill>
                          <a:srgbClr val="004990"/>
                        </a:solidFill>
                        <a:effectLst/>
                        <a:latin typeface="Arial" charset="0"/>
                        <a:ea typeface="ＭＳ Ｐゴシック" charset="-128"/>
                      </a:endParaRPr>
                    </a:p>
                  </a:txBody>
                  <a:tcPr marL="91415" marR="91415" marT="45732" marB="45732" horzOverflow="overflow">
                    <a:lnL w="3175" cap="flat" cmpd="sng" algn="ctr">
                      <a:solidFill>
                        <a:srgbClr val="000000"/>
                      </a:solidFill>
                      <a:prstDash val="solid"/>
                      <a:round/>
                      <a:headEnd type="none" w="med" len="med"/>
                      <a:tailEnd type="none" w="med" len="med"/>
                    </a:lnL>
                    <a:lnR w="31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rgbClr val="BFBFBF"/>
                    </a:solidFill>
                  </a:tcPr>
                </a:tc>
                <a:tc>
                  <a:txBody>
                    <a:bodyPr/>
                    <a:lstStyle>
                      <a:lvl1pPr>
                        <a:spcBef>
                          <a:spcPct val="20000"/>
                        </a:spcBef>
                        <a:defRPr sz="2800">
                          <a:solidFill>
                            <a:schemeClr val="tx1"/>
                          </a:solidFill>
                          <a:latin typeface="Arial" charset="0"/>
                          <a:ea typeface="ＭＳ Ｐゴシック" charset="-128"/>
                        </a:defRPr>
                      </a:lvl1pPr>
                      <a:lvl2pPr marL="742950" indent="-285750">
                        <a:spcBef>
                          <a:spcPct val="20000"/>
                        </a:spcBef>
                        <a:defRPr sz="2400">
                          <a:solidFill>
                            <a:schemeClr val="tx1"/>
                          </a:solidFill>
                          <a:latin typeface="Arial" charset="0"/>
                          <a:ea typeface="ＭＳ Ｐゴシック" charset="-128"/>
                        </a:defRPr>
                      </a:lvl2pPr>
                      <a:lvl3pPr marL="1143000" indent="-228600">
                        <a:spcBef>
                          <a:spcPct val="20000"/>
                        </a:spcBef>
                        <a:defRPr sz="2000">
                          <a:solidFill>
                            <a:schemeClr val="tx1"/>
                          </a:solidFill>
                          <a:latin typeface="Arial" charset="0"/>
                          <a:ea typeface="ＭＳ Ｐゴシック" charset="-128"/>
                        </a:defRPr>
                      </a:lvl3pPr>
                      <a:lvl4pPr marL="1600200" indent="-228600">
                        <a:spcBef>
                          <a:spcPct val="20000"/>
                        </a:spcBef>
                        <a:defRPr>
                          <a:solidFill>
                            <a:schemeClr val="tx1"/>
                          </a:solidFill>
                          <a:latin typeface="Arial" charset="0"/>
                          <a:ea typeface="ＭＳ Ｐゴシック" charset="-128"/>
                        </a:defRPr>
                      </a:lvl4pPr>
                      <a:lvl5pPr marL="2057400" indent="-228600">
                        <a:spcBef>
                          <a:spcPct val="20000"/>
                        </a:spcBef>
                        <a:defRPr>
                          <a:solidFill>
                            <a:schemeClr val="tx1"/>
                          </a:solidFill>
                          <a:latin typeface="Arial" charset="0"/>
                          <a:ea typeface="ＭＳ Ｐゴシック" charset="-128"/>
                        </a:defRPr>
                      </a:lvl5pPr>
                      <a:lvl6pPr marL="2514600" indent="-228600" eaLnBrk="0" fontAlgn="base" hangingPunct="0">
                        <a:spcBef>
                          <a:spcPct val="20000"/>
                        </a:spcBef>
                        <a:spcAft>
                          <a:spcPct val="0"/>
                        </a:spcAft>
                        <a:defRPr>
                          <a:solidFill>
                            <a:schemeClr val="tx1"/>
                          </a:solidFill>
                          <a:latin typeface="Arial" charset="0"/>
                          <a:ea typeface="ＭＳ Ｐゴシック" charset="-128"/>
                        </a:defRPr>
                      </a:lvl6pPr>
                      <a:lvl7pPr marL="2971800" indent="-228600" eaLnBrk="0" fontAlgn="base" hangingPunct="0">
                        <a:spcBef>
                          <a:spcPct val="20000"/>
                        </a:spcBef>
                        <a:spcAft>
                          <a:spcPct val="0"/>
                        </a:spcAft>
                        <a:defRPr>
                          <a:solidFill>
                            <a:schemeClr val="tx1"/>
                          </a:solidFill>
                          <a:latin typeface="Arial" charset="0"/>
                          <a:ea typeface="ＭＳ Ｐゴシック" charset="-128"/>
                        </a:defRPr>
                      </a:lvl7pPr>
                      <a:lvl8pPr marL="3429000" indent="-228600" eaLnBrk="0" fontAlgn="base" hangingPunct="0">
                        <a:spcBef>
                          <a:spcPct val="20000"/>
                        </a:spcBef>
                        <a:spcAft>
                          <a:spcPct val="0"/>
                        </a:spcAft>
                        <a:defRPr>
                          <a:solidFill>
                            <a:schemeClr val="tx1"/>
                          </a:solidFill>
                          <a:latin typeface="Arial" charset="0"/>
                          <a:ea typeface="ＭＳ Ｐゴシック" charset="-128"/>
                        </a:defRPr>
                      </a:lvl8pPr>
                      <a:lvl9pPr marL="3886200" indent="-228600" eaLnBrk="0" fontAlgn="base" hangingPunct="0">
                        <a:spcBef>
                          <a:spcPct val="20000"/>
                        </a:spcBef>
                        <a:spcAft>
                          <a:spcPct val="0"/>
                        </a:spcAft>
                        <a:defRPr>
                          <a:solidFill>
                            <a:schemeClr val="tx1"/>
                          </a:solidFill>
                          <a:latin typeface="Arial" charset="0"/>
                          <a:ea typeface="ＭＳ Ｐゴシック"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s-ES" altLang="en-US" sz="900" b="0" i="0" u="none" strike="noStrike" cap="none" normalizeH="0" baseline="0" dirty="0">
                        <a:ln>
                          <a:noFill/>
                        </a:ln>
                        <a:solidFill>
                          <a:srgbClr val="004990"/>
                        </a:solidFill>
                        <a:effectLst/>
                        <a:latin typeface="Arial" charset="0"/>
                        <a:ea typeface="ＭＳ Ｐゴシック" charset="-128"/>
                      </a:endParaRPr>
                    </a:p>
                  </a:txBody>
                  <a:tcPr marL="91415" marR="91415" marT="45732" marB="45732" horzOverflow="overflow">
                    <a:lnL w="3175" cap="flat" cmpd="sng" algn="ctr">
                      <a:solidFill>
                        <a:srgbClr val="000000"/>
                      </a:solidFill>
                      <a:prstDash val="solid"/>
                      <a:round/>
                      <a:headEnd type="none" w="med" len="med"/>
                      <a:tailEnd type="none" w="med" len="med"/>
                    </a:lnL>
                    <a:lnR w="31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0000"/>
                        </a:spcBef>
                        <a:defRPr sz="2800">
                          <a:solidFill>
                            <a:schemeClr val="tx1"/>
                          </a:solidFill>
                          <a:latin typeface="Arial" charset="0"/>
                          <a:ea typeface="ＭＳ Ｐゴシック" charset="-128"/>
                        </a:defRPr>
                      </a:lvl1pPr>
                      <a:lvl2pPr marL="742950" indent="-285750">
                        <a:spcBef>
                          <a:spcPct val="20000"/>
                        </a:spcBef>
                        <a:defRPr sz="2400">
                          <a:solidFill>
                            <a:schemeClr val="tx1"/>
                          </a:solidFill>
                          <a:latin typeface="Arial" charset="0"/>
                          <a:ea typeface="ＭＳ Ｐゴシック" charset="-128"/>
                        </a:defRPr>
                      </a:lvl2pPr>
                      <a:lvl3pPr marL="1143000" indent="-228600">
                        <a:spcBef>
                          <a:spcPct val="20000"/>
                        </a:spcBef>
                        <a:defRPr sz="2000">
                          <a:solidFill>
                            <a:schemeClr val="tx1"/>
                          </a:solidFill>
                          <a:latin typeface="Arial" charset="0"/>
                          <a:ea typeface="ＭＳ Ｐゴシック" charset="-128"/>
                        </a:defRPr>
                      </a:lvl3pPr>
                      <a:lvl4pPr marL="1600200" indent="-228600">
                        <a:spcBef>
                          <a:spcPct val="20000"/>
                        </a:spcBef>
                        <a:defRPr>
                          <a:solidFill>
                            <a:schemeClr val="tx1"/>
                          </a:solidFill>
                          <a:latin typeface="Arial" charset="0"/>
                          <a:ea typeface="ＭＳ Ｐゴシック" charset="-128"/>
                        </a:defRPr>
                      </a:lvl4pPr>
                      <a:lvl5pPr marL="2057400" indent="-228600">
                        <a:spcBef>
                          <a:spcPct val="20000"/>
                        </a:spcBef>
                        <a:defRPr>
                          <a:solidFill>
                            <a:schemeClr val="tx1"/>
                          </a:solidFill>
                          <a:latin typeface="Arial" charset="0"/>
                          <a:ea typeface="ＭＳ Ｐゴシック" charset="-128"/>
                        </a:defRPr>
                      </a:lvl5pPr>
                      <a:lvl6pPr marL="2514600" indent="-228600" eaLnBrk="0" fontAlgn="base" hangingPunct="0">
                        <a:spcBef>
                          <a:spcPct val="20000"/>
                        </a:spcBef>
                        <a:spcAft>
                          <a:spcPct val="0"/>
                        </a:spcAft>
                        <a:defRPr>
                          <a:solidFill>
                            <a:schemeClr val="tx1"/>
                          </a:solidFill>
                          <a:latin typeface="Arial" charset="0"/>
                          <a:ea typeface="ＭＳ Ｐゴシック" charset="-128"/>
                        </a:defRPr>
                      </a:lvl6pPr>
                      <a:lvl7pPr marL="2971800" indent="-228600" eaLnBrk="0" fontAlgn="base" hangingPunct="0">
                        <a:spcBef>
                          <a:spcPct val="20000"/>
                        </a:spcBef>
                        <a:spcAft>
                          <a:spcPct val="0"/>
                        </a:spcAft>
                        <a:defRPr>
                          <a:solidFill>
                            <a:schemeClr val="tx1"/>
                          </a:solidFill>
                          <a:latin typeface="Arial" charset="0"/>
                          <a:ea typeface="ＭＳ Ｐゴシック" charset="-128"/>
                        </a:defRPr>
                      </a:lvl7pPr>
                      <a:lvl8pPr marL="3429000" indent="-228600" eaLnBrk="0" fontAlgn="base" hangingPunct="0">
                        <a:spcBef>
                          <a:spcPct val="20000"/>
                        </a:spcBef>
                        <a:spcAft>
                          <a:spcPct val="0"/>
                        </a:spcAft>
                        <a:defRPr>
                          <a:solidFill>
                            <a:schemeClr val="tx1"/>
                          </a:solidFill>
                          <a:latin typeface="Arial" charset="0"/>
                          <a:ea typeface="ＭＳ Ｐゴシック" charset="-128"/>
                        </a:defRPr>
                      </a:lvl8pPr>
                      <a:lvl9pPr marL="3886200" indent="-228600" eaLnBrk="0" fontAlgn="base" hangingPunct="0">
                        <a:spcBef>
                          <a:spcPct val="20000"/>
                        </a:spcBef>
                        <a:spcAft>
                          <a:spcPct val="0"/>
                        </a:spcAft>
                        <a:defRPr>
                          <a:solidFill>
                            <a:schemeClr val="tx1"/>
                          </a:solidFill>
                          <a:latin typeface="Arial" charset="0"/>
                          <a:ea typeface="ＭＳ Ｐゴシック"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s-ES" altLang="en-US" sz="900" b="0" i="0" u="none" strike="noStrike" cap="none" normalizeH="0" baseline="0">
                        <a:ln>
                          <a:noFill/>
                        </a:ln>
                        <a:solidFill>
                          <a:srgbClr val="004990"/>
                        </a:solidFill>
                        <a:effectLst/>
                        <a:latin typeface="Arial" charset="0"/>
                        <a:ea typeface="ＭＳ Ｐゴシック" charset="-128"/>
                      </a:endParaRPr>
                    </a:p>
                  </a:txBody>
                  <a:tcPr marL="91415" marR="91415" marT="45732" marB="45732" horzOverflow="overflow">
                    <a:lnL w="3175" cap="flat" cmpd="sng" algn="ctr">
                      <a:solidFill>
                        <a:srgbClr val="000000"/>
                      </a:solidFill>
                      <a:prstDash val="solid"/>
                      <a:round/>
                      <a:headEnd type="none" w="med" len="med"/>
                      <a:tailEnd type="none" w="med" len="med"/>
                    </a:lnL>
                    <a:lnR w="31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0000"/>
                        </a:spcBef>
                        <a:defRPr sz="2800">
                          <a:solidFill>
                            <a:schemeClr val="tx1"/>
                          </a:solidFill>
                          <a:latin typeface="Arial" charset="0"/>
                          <a:ea typeface="ＭＳ Ｐゴシック" charset="-128"/>
                        </a:defRPr>
                      </a:lvl1pPr>
                      <a:lvl2pPr marL="742950" indent="-285750">
                        <a:spcBef>
                          <a:spcPct val="20000"/>
                        </a:spcBef>
                        <a:defRPr sz="2400">
                          <a:solidFill>
                            <a:schemeClr val="tx1"/>
                          </a:solidFill>
                          <a:latin typeface="Arial" charset="0"/>
                          <a:ea typeface="ＭＳ Ｐゴシック" charset="-128"/>
                        </a:defRPr>
                      </a:lvl2pPr>
                      <a:lvl3pPr marL="1143000" indent="-228600">
                        <a:spcBef>
                          <a:spcPct val="20000"/>
                        </a:spcBef>
                        <a:defRPr sz="2000">
                          <a:solidFill>
                            <a:schemeClr val="tx1"/>
                          </a:solidFill>
                          <a:latin typeface="Arial" charset="0"/>
                          <a:ea typeface="ＭＳ Ｐゴシック" charset="-128"/>
                        </a:defRPr>
                      </a:lvl3pPr>
                      <a:lvl4pPr marL="1600200" indent="-228600">
                        <a:spcBef>
                          <a:spcPct val="20000"/>
                        </a:spcBef>
                        <a:defRPr>
                          <a:solidFill>
                            <a:schemeClr val="tx1"/>
                          </a:solidFill>
                          <a:latin typeface="Arial" charset="0"/>
                          <a:ea typeface="ＭＳ Ｐゴシック" charset="-128"/>
                        </a:defRPr>
                      </a:lvl4pPr>
                      <a:lvl5pPr marL="2057400" indent="-228600">
                        <a:spcBef>
                          <a:spcPct val="20000"/>
                        </a:spcBef>
                        <a:defRPr>
                          <a:solidFill>
                            <a:schemeClr val="tx1"/>
                          </a:solidFill>
                          <a:latin typeface="Arial" charset="0"/>
                          <a:ea typeface="ＭＳ Ｐゴシック" charset="-128"/>
                        </a:defRPr>
                      </a:lvl5pPr>
                      <a:lvl6pPr marL="2514600" indent="-228600" eaLnBrk="0" fontAlgn="base" hangingPunct="0">
                        <a:spcBef>
                          <a:spcPct val="20000"/>
                        </a:spcBef>
                        <a:spcAft>
                          <a:spcPct val="0"/>
                        </a:spcAft>
                        <a:defRPr>
                          <a:solidFill>
                            <a:schemeClr val="tx1"/>
                          </a:solidFill>
                          <a:latin typeface="Arial" charset="0"/>
                          <a:ea typeface="ＭＳ Ｐゴシック" charset="-128"/>
                        </a:defRPr>
                      </a:lvl6pPr>
                      <a:lvl7pPr marL="2971800" indent="-228600" eaLnBrk="0" fontAlgn="base" hangingPunct="0">
                        <a:spcBef>
                          <a:spcPct val="20000"/>
                        </a:spcBef>
                        <a:spcAft>
                          <a:spcPct val="0"/>
                        </a:spcAft>
                        <a:defRPr>
                          <a:solidFill>
                            <a:schemeClr val="tx1"/>
                          </a:solidFill>
                          <a:latin typeface="Arial" charset="0"/>
                          <a:ea typeface="ＭＳ Ｐゴシック" charset="-128"/>
                        </a:defRPr>
                      </a:lvl7pPr>
                      <a:lvl8pPr marL="3429000" indent="-228600" eaLnBrk="0" fontAlgn="base" hangingPunct="0">
                        <a:spcBef>
                          <a:spcPct val="20000"/>
                        </a:spcBef>
                        <a:spcAft>
                          <a:spcPct val="0"/>
                        </a:spcAft>
                        <a:defRPr>
                          <a:solidFill>
                            <a:schemeClr val="tx1"/>
                          </a:solidFill>
                          <a:latin typeface="Arial" charset="0"/>
                          <a:ea typeface="ＭＳ Ｐゴシック" charset="-128"/>
                        </a:defRPr>
                      </a:lvl8pPr>
                      <a:lvl9pPr marL="3886200" indent="-228600" eaLnBrk="0" fontAlgn="base" hangingPunct="0">
                        <a:spcBef>
                          <a:spcPct val="20000"/>
                        </a:spcBef>
                        <a:spcAft>
                          <a:spcPct val="0"/>
                        </a:spcAft>
                        <a:defRPr>
                          <a:solidFill>
                            <a:schemeClr val="tx1"/>
                          </a:solidFill>
                          <a:latin typeface="Arial" charset="0"/>
                          <a:ea typeface="ＭＳ Ｐゴシック"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s-ES" altLang="en-US" sz="900" b="0" i="0" u="none" strike="noStrike" cap="none" normalizeH="0" baseline="0" dirty="0">
                        <a:ln>
                          <a:noFill/>
                        </a:ln>
                        <a:solidFill>
                          <a:srgbClr val="004990"/>
                        </a:solidFill>
                        <a:effectLst/>
                        <a:latin typeface="Arial" charset="0"/>
                        <a:ea typeface="ＭＳ Ｐゴシック" charset="-128"/>
                      </a:endParaRPr>
                    </a:p>
                  </a:txBody>
                  <a:tcPr marL="91415" marR="91415" marT="45732" marB="45732" horzOverflow="overflow">
                    <a:lnL w="3175" cap="flat" cmpd="sng" algn="ctr">
                      <a:solidFill>
                        <a:srgbClr val="000000"/>
                      </a:solidFill>
                      <a:prstDash val="solid"/>
                      <a:round/>
                      <a:headEnd type="none" w="med" len="med"/>
                      <a:tailEnd type="none" w="med" len="med"/>
                    </a:lnL>
                    <a:lnR w="31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0000"/>
                        </a:spcBef>
                        <a:defRPr sz="2800">
                          <a:solidFill>
                            <a:schemeClr val="tx1"/>
                          </a:solidFill>
                          <a:latin typeface="Arial" charset="0"/>
                          <a:ea typeface="ＭＳ Ｐゴシック" charset="-128"/>
                        </a:defRPr>
                      </a:lvl1pPr>
                      <a:lvl2pPr marL="742950" indent="-285750">
                        <a:spcBef>
                          <a:spcPct val="20000"/>
                        </a:spcBef>
                        <a:defRPr sz="2400">
                          <a:solidFill>
                            <a:schemeClr val="tx1"/>
                          </a:solidFill>
                          <a:latin typeface="Arial" charset="0"/>
                          <a:ea typeface="ＭＳ Ｐゴシック" charset="-128"/>
                        </a:defRPr>
                      </a:lvl2pPr>
                      <a:lvl3pPr marL="1143000" indent="-228600">
                        <a:spcBef>
                          <a:spcPct val="20000"/>
                        </a:spcBef>
                        <a:defRPr sz="2000">
                          <a:solidFill>
                            <a:schemeClr val="tx1"/>
                          </a:solidFill>
                          <a:latin typeface="Arial" charset="0"/>
                          <a:ea typeface="ＭＳ Ｐゴシック" charset="-128"/>
                        </a:defRPr>
                      </a:lvl3pPr>
                      <a:lvl4pPr marL="1600200" indent="-228600">
                        <a:spcBef>
                          <a:spcPct val="20000"/>
                        </a:spcBef>
                        <a:defRPr>
                          <a:solidFill>
                            <a:schemeClr val="tx1"/>
                          </a:solidFill>
                          <a:latin typeface="Arial" charset="0"/>
                          <a:ea typeface="ＭＳ Ｐゴシック" charset="-128"/>
                        </a:defRPr>
                      </a:lvl4pPr>
                      <a:lvl5pPr marL="2057400" indent="-228600">
                        <a:spcBef>
                          <a:spcPct val="20000"/>
                        </a:spcBef>
                        <a:defRPr>
                          <a:solidFill>
                            <a:schemeClr val="tx1"/>
                          </a:solidFill>
                          <a:latin typeface="Arial" charset="0"/>
                          <a:ea typeface="ＭＳ Ｐゴシック" charset="-128"/>
                        </a:defRPr>
                      </a:lvl5pPr>
                      <a:lvl6pPr marL="2514600" indent="-228600" eaLnBrk="0" fontAlgn="base" hangingPunct="0">
                        <a:spcBef>
                          <a:spcPct val="20000"/>
                        </a:spcBef>
                        <a:spcAft>
                          <a:spcPct val="0"/>
                        </a:spcAft>
                        <a:defRPr>
                          <a:solidFill>
                            <a:schemeClr val="tx1"/>
                          </a:solidFill>
                          <a:latin typeface="Arial" charset="0"/>
                          <a:ea typeface="ＭＳ Ｐゴシック" charset="-128"/>
                        </a:defRPr>
                      </a:lvl6pPr>
                      <a:lvl7pPr marL="2971800" indent="-228600" eaLnBrk="0" fontAlgn="base" hangingPunct="0">
                        <a:spcBef>
                          <a:spcPct val="20000"/>
                        </a:spcBef>
                        <a:spcAft>
                          <a:spcPct val="0"/>
                        </a:spcAft>
                        <a:defRPr>
                          <a:solidFill>
                            <a:schemeClr val="tx1"/>
                          </a:solidFill>
                          <a:latin typeface="Arial" charset="0"/>
                          <a:ea typeface="ＭＳ Ｐゴシック" charset="-128"/>
                        </a:defRPr>
                      </a:lvl7pPr>
                      <a:lvl8pPr marL="3429000" indent="-228600" eaLnBrk="0" fontAlgn="base" hangingPunct="0">
                        <a:spcBef>
                          <a:spcPct val="20000"/>
                        </a:spcBef>
                        <a:spcAft>
                          <a:spcPct val="0"/>
                        </a:spcAft>
                        <a:defRPr>
                          <a:solidFill>
                            <a:schemeClr val="tx1"/>
                          </a:solidFill>
                          <a:latin typeface="Arial" charset="0"/>
                          <a:ea typeface="ＭＳ Ｐゴシック" charset="-128"/>
                        </a:defRPr>
                      </a:lvl8pPr>
                      <a:lvl9pPr marL="3886200" indent="-228600" eaLnBrk="0" fontAlgn="base" hangingPunct="0">
                        <a:spcBef>
                          <a:spcPct val="20000"/>
                        </a:spcBef>
                        <a:spcAft>
                          <a:spcPct val="0"/>
                        </a:spcAft>
                        <a:defRPr>
                          <a:solidFill>
                            <a:schemeClr val="tx1"/>
                          </a:solidFill>
                          <a:latin typeface="Arial" charset="0"/>
                          <a:ea typeface="ＭＳ Ｐゴシック"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s-ES" altLang="en-US" sz="900" b="0" i="0" u="none" strike="noStrike" cap="none" normalizeH="0" baseline="0" dirty="0">
                        <a:ln>
                          <a:noFill/>
                        </a:ln>
                        <a:solidFill>
                          <a:srgbClr val="004990"/>
                        </a:solidFill>
                        <a:effectLst/>
                        <a:latin typeface="Arial" charset="0"/>
                        <a:ea typeface="ＭＳ Ｐゴシック" charset="-128"/>
                      </a:endParaRPr>
                    </a:p>
                  </a:txBody>
                  <a:tcPr marL="91415" marR="91415" marT="45732" marB="45732" horzOverflow="overflow">
                    <a:lnL w="3175" cap="flat" cmpd="sng" algn="ctr">
                      <a:solidFill>
                        <a:srgbClr val="000000"/>
                      </a:solidFill>
                      <a:prstDash val="solid"/>
                      <a:round/>
                      <a:headEnd type="none" w="med" len="med"/>
                      <a:tailEnd type="none" w="med" len="med"/>
                    </a:lnL>
                    <a:lnR w="31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0000"/>
                        </a:spcBef>
                        <a:defRPr sz="2800">
                          <a:solidFill>
                            <a:schemeClr val="tx1"/>
                          </a:solidFill>
                          <a:latin typeface="Arial" charset="0"/>
                          <a:ea typeface="ＭＳ Ｐゴシック" charset="-128"/>
                        </a:defRPr>
                      </a:lvl1pPr>
                      <a:lvl2pPr marL="742950" indent="-285750">
                        <a:spcBef>
                          <a:spcPct val="20000"/>
                        </a:spcBef>
                        <a:defRPr sz="2400">
                          <a:solidFill>
                            <a:schemeClr val="tx1"/>
                          </a:solidFill>
                          <a:latin typeface="Arial" charset="0"/>
                          <a:ea typeface="ＭＳ Ｐゴシック" charset="-128"/>
                        </a:defRPr>
                      </a:lvl2pPr>
                      <a:lvl3pPr marL="1143000" indent="-228600">
                        <a:spcBef>
                          <a:spcPct val="20000"/>
                        </a:spcBef>
                        <a:defRPr sz="2000">
                          <a:solidFill>
                            <a:schemeClr val="tx1"/>
                          </a:solidFill>
                          <a:latin typeface="Arial" charset="0"/>
                          <a:ea typeface="ＭＳ Ｐゴシック" charset="-128"/>
                        </a:defRPr>
                      </a:lvl3pPr>
                      <a:lvl4pPr marL="1600200" indent="-228600">
                        <a:spcBef>
                          <a:spcPct val="20000"/>
                        </a:spcBef>
                        <a:defRPr>
                          <a:solidFill>
                            <a:schemeClr val="tx1"/>
                          </a:solidFill>
                          <a:latin typeface="Arial" charset="0"/>
                          <a:ea typeface="ＭＳ Ｐゴシック" charset="-128"/>
                        </a:defRPr>
                      </a:lvl4pPr>
                      <a:lvl5pPr marL="2057400" indent="-228600">
                        <a:spcBef>
                          <a:spcPct val="20000"/>
                        </a:spcBef>
                        <a:defRPr>
                          <a:solidFill>
                            <a:schemeClr val="tx1"/>
                          </a:solidFill>
                          <a:latin typeface="Arial" charset="0"/>
                          <a:ea typeface="ＭＳ Ｐゴシック" charset="-128"/>
                        </a:defRPr>
                      </a:lvl5pPr>
                      <a:lvl6pPr marL="2514600" indent="-228600" eaLnBrk="0" fontAlgn="base" hangingPunct="0">
                        <a:spcBef>
                          <a:spcPct val="20000"/>
                        </a:spcBef>
                        <a:spcAft>
                          <a:spcPct val="0"/>
                        </a:spcAft>
                        <a:defRPr>
                          <a:solidFill>
                            <a:schemeClr val="tx1"/>
                          </a:solidFill>
                          <a:latin typeface="Arial" charset="0"/>
                          <a:ea typeface="ＭＳ Ｐゴシック" charset="-128"/>
                        </a:defRPr>
                      </a:lvl6pPr>
                      <a:lvl7pPr marL="2971800" indent="-228600" eaLnBrk="0" fontAlgn="base" hangingPunct="0">
                        <a:spcBef>
                          <a:spcPct val="20000"/>
                        </a:spcBef>
                        <a:spcAft>
                          <a:spcPct val="0"/>
                        </a:spcAft>
                        <a:defRPr>
                          <a:solidFill>
                            <a:schemeClr val="tx1"/>
                          </a:solidFill>
                          <a:latin typeface="Arial" charset="0"/>
                          <a:ea typeface="ＭＳ Ｐゴシック" charset="-128"/>
                        </a:defRPr>
                      </a:lvl7pPr>
                      <a:lvl8pPr marL="3429000" indent="-228600" eaLnBrk="0" fontAlgn="base" hangingPunct="0">
                        <a:spcBef>
                          <a:spcPct val="20000"/>
                        </a:spcBef>
                        <a:spcAft>
                          <a:spcPct val="0"/>
                        </a:spcAft>
                        <a:defRPr>
                          <a:solidFill>
                            <a:schemeClr val="tx1"/>
                          </a:solidFill>
                          <a:latin typeface="Arial" charset="0"/>
                          <a:ea typeface="ＭＳ Ｐゴシック" charset="-128"/>
                        </a:defRPr>
                      </a:lvl8pPr>
                      <a:lvl9pPr marL="3886200" indent="-228600" eaLnBrk="0" fontAlgn="base" hangingPunct="0">
                        <a:spcBef>
                          <a:spcPct val="20000"/>
                        </a:spcBef>
                        <a:spcAft>
                          <a:spcPct val="0"/>
                        </a:spcAft>
                        <a:defRPr>
                          <a:solidFill>
                            <a:schemeClr val="tx1"/>
                          </a:solidFill>
                          <a:latin typeface="Arial" charset="0"/>
                          <a:ea typeface="ＭＳ Ｐゴシック"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s-ES" altLang="en-US" sz="900" b="0" i="0" u="none" strike="noStrike" cap="none" normalizeH="0" baseline="0" dirty="0">
                        <a:ln>
                          <a:noFill/>
                        </a:ln>
                        <a:solidFill>
                          <a:srgbClr val="004990"/>
                        </a:solidFill>
                        <a:effectLst/>
                        <a:latin typeface="Arial" charset="0"/>
                        <a:ea typeface="ＭＳ Ｐゴシック" charset="-128"/>
                      </a:endParaRPr>
                    </a:p>
                  </a:txBody>
                  <a:tcPr marL="91415" marR="91415" marT="45732" marB="45732" horzOverflow="overflow">
                    <a:lnL w="3175" cap="flat" cmpd="sng" algn="ctr">
                      <a:solidFill>
                        <a:srgbClr val="000000"/>
                      </a:solidFill>
                      <a:prstDash val="solid"/>
                      <a:round/>
                      <a:headEnd type="none" w="med" len="med"/>
                      <a:tailEnd type="none" w="med" len="med"/>
                    </a:lnL>
                    <a:lnR w="31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0000"/>
                        </a:spcBef>
                        <a:defRPr sz="2800">
                          <a:solidFill>
                            <a:schemeClr val="tx1"/>
                          </a:solidFill>
                          <a:latin typeface="Arial" charset="0"/>
                          <a:ea typeface="ＭＳ Ｐゴシック" charset="-128"/>
                        </a:defRPr>
                      </a:lvl1pPr>
                      <a:lvl2pPr marL="742950" indent="-285750">
                        <a:spcBef>
                          <a:spcPct val="20000"/>
                        </a:spcBef>
                        <a:defRPr sz="2400">
                          <a:solidFill>
                            <a:schemeClr val="tx1"/>
                          </a:solidFill>
                          <a:latin typeface="Arial" charset="0"/>
                          <a:ea typeface="ＭＳ Ｐゴシック" charset="-128"/>
                        </a:defRPr>
                      </a:lvl2pPr>
                      <a:lvl3pPr marL="1143000" indent="-228600">
                        <a:spcBef>
                          <a:spcPct val="20000"/>
                        </a:spcBef>
                        <a:defRPr sz="2000">
                          <a:solidFill>
                            <a:schemeClr val="tx1"/>
                          </a:solidFill>
                          <a:latin typeface="Arial" charset="0"/>
                          <a:ea typeface="ＭＳ Ｐゴシック" charset="-128"/>
                        </a:defRPr>
                      </a:lvl3pPr>
                      <a:lvl4pPr marL="1600200" indent="-228600">
                        <a:spcBef>
                          <a:spcPct val="20000"/>
                        </a:spcBef>
                        <a:defRPr>
                          <a:solidFill>
                            <a:schemeClr val="tx1"/>
                          </a:solidFill>
                          <a:latin typeface="Arial" charset="0"/>
                          <a:ea typeface="ＭＳ Ｐゴシック" charset="-128"/>
                        </a:defRPr>
                      </a:lvl4pPr>
                      <a:lvl5pPr marL="2057400" indent="-228600">
                        <a:spcBef>
                          <a:spcPct val="20000"/>
                        </a:spcBef>
                        <a:defRPr>
                          <a:solidFill>
                            <a:schemeClr val="tx1"/>
                          </a:solidFill>
                          <a:latin typeface="Arial" charset="0"/>
                          <a:ea typeface="ＭＳ Ｐゴシック" charset="-128"/>
                        </a:defRPr>
                      </a:lvl5pPr>
                      <a:lvl6pPr marL="2514600" indent="-228600" eaLnBrk="0" fontAlgn="base" hangingPunct="0">
                        <a:spcBef>
                          <a:spcPct val="20000"/>
                        </a:spcBef>
                        <a:spcAft>
                          <a:spcPct val="0"/>
                        </a:spcAft>
                        <a:defRPr>
                          <a:solidFill>
                            <a:schemeClr val="tx1"/>
                          </a:solidFill>
                          <a:latin typeface="Arial" charset="0"/>
                          <a:ea typeface="ＭＳ Ｐゴシック" charset="-128"/>
                        </a:defRPr>
                      </a:lvl6pPr>
                      <a:lvl7pPr marL="2971800" indent="-228600" eaLnBrk="0" fontAlgn="base" hangingPunct="0">
                        <a:spcBef>
                          <a:spcPct val="20000"/>
                        </a:spcBef>
                        <a:spcAft>
                          <a:spcPct val="0"/>
                        </a:spcAft>
                        <a:defRPr>
                          <a:solidFill>
                            <a:schemeClr val="tx1"/>
                          </a:solidFill>
                          <a:latin typeface="Arial" charset="0"/>
                          <a:ea typeface="ＭＳ Ｐゴシック" charset="-128"/>
                        </a:defRPr>
                      </a:lvl7pPr>
                      <a:lvl8pPr marL="3429000" indent="-228600" eaLnBrk="0" fontAlgn="base" hangingPunct="0">
                        <a:spcBef>
                          <a:spcPct val="20000"/>
                        </a:spcBef>
                        <a:spcAft>
                          <a:spcPct val="0"/>
                        </a:spcAft>
                        <a:defRPr>
                          <a:solidFill>
                            <a:schemeClr val="tx1"/>
                          </a:solidFill>
                          <a:latin typeface="Arial" charset="0"/>
                          <a:ea typeface="ＭＳ Ｐゴシック" charset="-128"/>
                        </a:defRPr>
                      </a:lvl8pPr>
                      <a:lvl9pPr marL="3886200" indent="-228600" eaLnBrk="0" fontAlgn="base" hangingPunct="0">
                        <a:spcBef>
                          <a:spcPct val="20000"/>
                        </a:spcBef>
                        <a:spcAft>
                          <a:spcPct val="0"/>
                        </a:spcAft>
                        <a:defRPr>
                          <a:solidFill>
                            <a:schemeClr val="tx1"/>
                          </a:solidFill>
                          <a:latin typeface="Arial" charset="0"/>
                          <a:ea typeface="ＭＳ Ｐゴシック"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s-ES" altLang="en-US" sz="900" b="0" i="0" u="none" strike="noStrike" cap="none" normalizeH="0" baseline="0" dirty="0">
                        <a:ln>
                          <a:noFill/>
                        </a:ln>
                        <a:solidFill>
                          <a:srgbClr val="004990"/>
                        </a:solidFill>
                        <a:effectLst/>
                        <a:latin typeface="Arial" charset="0"/>
                        <a:ea typeface="ＭＳ Ｐゴシック" charset="-128"/>
                      </a:endParaRPr>
                    </a:p>
                  </a:txBody>
                  <a:tcPr marL="91415" marR="91415" marT="45732" marB="45732" horzOverflow="overflow">
                    <a:lnL w="31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rgbClr val="FFFFFF"/>
                    </a:solidFill>
                  </a:tcPr>
                </a:tc>
              </a:tr>
              <a:tr h="396258">
                <a:tc>
                  <a:txBody>
                    <a:bodyPr/>
                    <a:lstStyle>
                      <a:lvl1pPr>
                        <a:spcBef>
                          <a:spcPct val="20000"/>
                        </a:spcBef>
                        <a:defRPr sz="2800">
                          <a:solidFill>
                            <a:schemeClr val="tx1"/>
                          </a:solidFill>
                          <a:latin typeface="Arial" charset="0"/>
                          <a:ea typeface="ＭＳ Ｐゴシック" charset="-128"/>
                        </a:defRPr>
                      </a:lvl1pPr>
                      <a:lvl2pPr marL="742950" indent="-285750">
                        <a:spcBef>
                          <a:spcPct val="20000"/>
                        </a:spcBef>
                        <a:defRPr sz="2400">
                          <a:solidFill>
                            <a:schemeClr val="tx1"/>
                          </a:solidFill>
                          <a:latin typeface="Arial" charset="0"/>
                          <a:ea typeface="ＭＳ Ｐゴシック" charset="-128"/>
                        </a:defRPr>
                      </a:lvl2pPr>
                      <a:lvl3pPr marL="1143000" indent="-228600">
                        <a:spcBef>
                          <a:spcPct val="20000"/>
                        </a:spcBef>
                        <a:defRPr sz="2000">
                          <a:solidFill>
                            <a:schemeClr val="tx1"/>
                          </a:solidFill>
                          <a:latin typeface="Arial" charset="0"/>
                          <a:ea typeface="ＭＳ Ｐゴシック" charset="-128"/>
                        </a:defRPr>
                      </a:lvl3pPr>
                      <a:lvl4pPr marL="1600200" indent="-228600">
                        <a:spcBef>
                          <a:spcPct val="20000"/>
                        </a:spcBef>
                        <a:defRPr>
                          <a:solidFill>
                            <a:schemeClr val="tx1"/>
                          </a:solidFill>
                          <a:latin typeface="Arial" charset="0"/>
                          <a:ea typeface="ＭＳ Ｐゴシック" charset="-128"/>
                        </a:defRPr>
                      </a:lvl4pPr>
                      <a:lvl5pPr marL="2057400" indent="-228600">
                        <a:spcBef>
                          <a:spcPct val="20000"/>
                        </a:spcBef>
                        <a:defRPr>
                          <a:solidFill>
                            <a:schemeClr val="tx1"/>
                          </a:solidFill>
                          <a:latin typeface="Arial" charset="0"/>
                          <a:ea typeface="ＭＳ Ｐゴシック" charset="-128"/>
                        </a:defRPr>
                      </a:lvl5pPr>
                      <a:lvl6pPr marL="2514600" indent="-228600" eaLnBrk="0" fontAlgn="base" hangingPunct="0">
                        <a:spcBef>
                          <a:spcPct val="20000"/>
                        </a:spcBef>
                        <a:spcAft>
                          <a:spcPct val="0"/>
                        </a:spcAft>
                        <a:defRPr>
                          <a:solidFill>
                            <a:schemeClr val="tx1"/>
                          </a:solidFill>
                          <a:latin typeface="Arial" charset="0"/>
                          <a:ea typeface="ＭＳ Ｐゴシック" charset="-128"/>
                        </a:defRPr>
                      </a:lvl6pPr>
                      <a:lvl7pPr marL="2971800" indent="-228600" eaLnBrk="0" fontAlgn="base" hangingPunct="0">
                        <a:spcBef>
                          <a:spcPct val="20000"/>
                        </a:spcBef>
                        <a:spcAft>
                          <a:spcPct val="0"/>
                        </a:spcAft>
                        <a:defRPr>
                          <a:solidFill>
                            <a:schemeClr val="tx1"/>
                          </a:solidFill>
                          <a:latin typeface="Arial" charset="0"/>
                          <a:ea typeface="ＭＳ Ｐゴシック" charset="-128"/>
                        </a:defRPr>
                      </a:lvl7pPr>
                      <a:lvl8pPr marL="3429000" indent="-228600" eaLnBrk="0" fontAlgn="base" hangingPunct="0">
                        <a:spcBef>
                          <a:spcPct val="20000"/>
                        </a:spcBef>
                        <a:spcAft>
                          <a:spcPct val="0"/>
                        </a:spcAft>
                        <a:defRPr>
                          <a:solidFill>
                            <a:schemeClr val="tx1"/>
                          </a:solidFill>
                          <a:latin typeface="Arial" charset="0"/>
                          <a:ea typeface="ＭＳ Ｐゴシック" charset="-128"/>
                        </a:defRPr>
                      </a:lvl8pPr>
                      <a:lvl9pPr marL="3886200" indent="-228600" eaLnBrk="0" fontAlgn="base" hangingPunct="0">
                        <a:spcBef>
                          <a:spcPct val="20000"/>
                        </a:spcBef>
                        <a:spcAft>
                          <a:spcPct val="0"/>
                        </a:spcAft>
                        <a:defRPr>
                          <a:solidFill>
                            <a:schemeClr val="tx1"/>
                          </a:solidFill>
                          <a:latin typeface="Arial" charset="0"/>
                          <a:ea typeface="ＭＳ Ｐゴシック"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300" b="0" i="0" u="none" strike="noStrike" cap="none" normalizeH="0" baseline="0" dirty="0">
                          <a:ln>
                            <a:noFill/>
                          </a:ln>
                          <a:solidFill>
                            <a:srgbClr val="000000"/>
                          </a:solidFill>
                          <a:effectLst/>
                          <a:latin typeface="Arial" charset="0"/>
                          <a:ea typeface="ＭＳ Ｐゴシック" charset="-128"/>
                        </a:rPr>
                        <a:t>1.2 Gaussian model</a:t>
                      </a:r>
                    </a:p>
                  </a:txBody>
                  <a:tcPr marL="91400" marR="91400" marT="91449" marB="91449" horzOverflow="overflow">
                    <a:lnL w="28575" cap="flat" cmpd="sng" algn="ctr">
                      <a:solidFill>
                        <a:srgbClr val="000000"/>
                      </a:solidFill>
                      <a:prstDash val="solid"/>
                      <a:round/>
                      <a:headEnd type="none" w="med" len="med"/>
                      <a:tailEnd type="none" w="med" len="med"/>
                    </a:lnL>
                    <a:lnR w="31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0000"/>
                        </a:spcBef>
                        <a:defRPr sz="2800">
                          <a:solidFill>
                            <a:schemeClr val="tx1"/>
                          </a:solidFill>
                          <a:latin typeface="Arial" charset="0"/>
                          <a:ea typeface="ＭＳ Ｐゴシック" charset="-128"/>
                        </a:defRPr>
                      </a:lvl1pPr>
                      <a:lvl2pPr marL="742950" indent="-285750">
                        <a:spcBef>
                          <a:spcPct val="20000"/>
                        </a:spcBef>
                        <a:defRPr sz="2400">
                          <a:solidFill>
                            <a:schemeClr val="tx1"/>
                          </a:solidFill>
                          <a:latin typeface="Arial" charset="0"/>
                          <a:ea typeface="ＭＳ Ｐゴシック" charset="-128"/>
                        </a:defRPr>
                      </a:lvl2pPr>
                      <a:lvl3pPr marL="1143000" indent="-228600">
                        <a:spcBef>
                          <a:spcPct val="20000"/>
                        </a:spcBef>
                        <a:defRPr sz="2000">
                          <a:solidFill>
                            <a:schemeClr val="tx1"/>
                          </a:solidFill>
                          <a:latin typeface="Arial" charset="0"/>
                          <a:ea typeface="ＭＳ Ｐゴシック" charset="-128"/>
                        </a:defRPr>
                      </a:lvl3pPr>
                      <a:lvl4pPr marL="1600200" indent="-228600">
                        <a:spcBef>
                          <a:spcPct val="20000"/>
                        </a:spcBef>
                        <a:defRPr>
                          <a:solidFill>
                            <a:schemeClr val="tx1"/>
                          </a:solidFill>
                          <a:latin typeface="Arial" charset="0"/>
                          <a:ea typeface="ＭＳ Ｐゴシック" charset="-128"/>
                        </a:defRPr>
                      </a:lvl4pPr>
                      <a:lvl5pPr marL="2057400" indent="-228600">
                        <a:spcBef>
                          <a:spcPct val="20000"/>
                        </a:spcBef>
                        <a:defRPr>
                          <a:solidFill>
                            <a:schemeClr val="tx1"/>
                          </a:solidFill>
                          <a:latin typeface="Arial" charset="0"/>
                          <a:ea typeface="ＭＳ Ｐゴシック" charset="-128"/>
                        </a:defRPr>
                      </a:lvl5pPr>
                      <a:lvl6pPr marL="2514600" indent="-228600" eaLnBrk="0" fontAlgn="base" hangingPunct="0">
                        <a:spcBef>
                          <a:spcPct val="20000"/>
                        </a:spcBef>
                        <a:spcAft>
                          <a:spcPct val="0"/>
                        </a:spcAft>
                        <a:defRPr>
                          <a:solidFill>
                            <a:schemeClr val="tx1"/>
                          </a:solidFill>
                          <a:latin typeface="Arial" charset="0"/>
                          <a:ea typeface="ＭＳ Ｐゴシック" charset="-128"/>
                        </a:defRPr>
                      </a:lvl6pPr>
                      <a:lvl7pPr marL="2971800" indent="-228600" eaLnBrk="0" fontAlgn="base" hangingPunct="0">
                        <a:spcBef>
                          <a:spcPct val="20000"/>
                        </a:spcBef>
                        <a:spcAft>
                          <a:spcPct val="0"/>
                        </a:spcAft>
                        <a:defRPr>
                          <a:solidFill>
                            <a:schemeClr val="tx1"/>
                          </a:solidFill>
                          <a:latin typeface="Arial" charset="0"/>
                          <a:ea typeface="ＭＳ Ｐゴシック" charset="-128"/>
                        </a:defRPr>
                      </a:lvl7pPr>
                      <a:lvl8pPr marL="3429000" indent="-228600" eaLnBrk="0" fontAlgn="base" hangingPunct="0">
                        <a:spcBef>
                          <a:spcPct val="20000"/>
                        </a:spcBef>
                        <a:spcAft>
                          <a:spcPct val="0"/>
                        </a:spcAft>
                        <a:defRPr>
                          <a:solidFill>
                            <a:schemeClr val="tx1"/>
                          </a:solidFill>
                          <a:latin typeface="Arial" charset="0"/>
                          <a:ea typeface="ＭＳ Ｐゴシック" charset="-128"/>
                        </a:defRPr>
                      </a:lvl8pPr>
                      <a:lvl9pPr marL="3886200" indent="-228600" eaLnBrk="0" fontAlgn="base" hangingPunct="0">
                        <a:spcBef>
                          <a:spcPct val="20000"/>
                        </a:spcBef>
                        <a:spcAft>
                          <a:spcPct val="0"/>
                        </a:spcAft>
                        <a:defRPr>
                          <a:solidFill>
                            <a:schemeClr val="tx1"/>
                          </a:solidFill>
                          <a:latin typeface="Arial" charset="0"/>
                          <a:ea typeface="ＭＳ Ｐゴシック"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en-US" sz="1400" b="1" i="0" u="none" strike="noStrike" cap="none" normalizeH="0" baseline="0">
                        <a:ln>
                          <a:noFill/>
                        </a:ln>
                        <a:solidFill>
                          <a:srgbClr val="0000FF"/>
                        </a:solidFill>
                        <a:effectLst/>
                        <a:latin typeface="Arial" charset="0"/>
                        <a:ea typeface="ＭＳ Ｐゴシック" charset="-128"/>
                      </a:endParaRPr>
                    </a:p>
                  </a:txBody>
                  <a:tcPr marL="91400" marR="91400" marT="91449" marB="91449" horzOverflow="overflow">
                    <a:lnL w="3175" cap="flat" cmpd="sng" algn="ctr">
                      <a:solidFill>
                        <a:srgbClr val="000000"/>
                      </a:solidFill>
                      <a:prstDash val="solid"/>
                      <a:round/>
                      <a:headEnd type="none" w="med" len="med"/>
                      <a:tailEnd type="none" w="med" len="med"/>
                    </a:lnL>
                    <a:lnR w="31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rgbClr val="3366FF"/>
                    </a:solidFill>
                  </a:tcPr>
                </a:tc>
                <a:tc>
                  <a:txBody>
                    <a:bodyPr/>
                    <a:lstStyle>
                      <a:lvl1pPr>
                        <a:spcBef>
                          <a:spcPct val="20000"/>
                        </a:spcBef>
                        <a:defRPr sz="2800">
                          <a:solidFill>
                            <a:schemeClr val="tx1"/>
                          </a:solidFill>
                          <a:latin typeface="Arial" charset="0"/>
                          <a:ea typeface="ＭＳ Ｐゴシック" charset="-128"/>
                        </a:defRPr>
                      </a:lvl1pPr>
                      <a:lvl2pPr marL="742950" indent="-285750">
                        <a:spcBef>
                          <a:spcPct val="20000"/>
                        </a:spcBef>
                        <a:defRPr sz="2400">
                          <a:solidFill>
                            <a:schemeClr val="tx1"/>
                          </a:solidFill>
                          <a:latin typeface="Arial" charset="0"/>
                          <a:ea typeface="ＭＳ Ｐゴシック" charset="-128"/>
                        </a:defRPr>
                      </a:lvl2pPr>
                      <a:lvl3pPr marL="1143000" indent="-228600">
                        <a:spcBef>
                          <a:spcPct val="20000"/>
                        </a:spcBef>
                        <a:defRPr sz="2000">
                          <a:solidFill>
                            <a:schemeClr val="tx1"/>
                          </a:solidFill>
                          <a:latin typeface="Arial" charset="0"/>
                          <a:ea typeface="ＭＳ Ｐゴシック" charset="-128"/>
                        </a:defRPr>
                      </a:lvl3pPr>
                      <a:lvl4pPr marL="1600200" indent="-228600">
                        <a:spcBef>
                          <a:spcPct val="20000"/>
                        </a:spcBef>
                        <a:defRPr>
                          <a:solidFill>
                            <a:schemeClr val="tx1"/>
                          </a:solidFill>
                          <a:latin typeface="Arial" charset="0"/>
                          <a:ea typeface="ＭＳ Ｐゴシック" charset="-128"/>
                        </a:defRPr>
                      </a:lvl4pPr>
                      <a:lvl5pPr marL="2057400" indent="-228600">
                        <a:spcBef>
                          <a:spcPct val="20000"/>
                        </a:spcBef>
                        <a:defRPr>
                          <a:solidFill>
                            <a:schemeClr val="tx1"/>
                          </a:solidFill>
                          <a:latin typeface="Arial" charset="0"/>
                          <a:ea typeface="ＭＳ Ｐゴシック" charset="-128"/>
                        </a:defRPr>
                      </a:lvl5pPr>
                      <a:lvl6pPr marL="2514600" indent="-228600" eaLnBrk="0" fontAlgn="base" hangingPunct="0">
                        <a:spcBef>
                          <a:spcPct val="20000"/>
                        </a:spcBef>
                        <a:spcAft>
                          <a:spcPct val="0"/>
                        </a:spcAft>
                        <a:defRPr>
                          <a:solidFill>
                            <a:schemeClr val="tx1"/>
                          </a:solidFill>
                          <a:latin typeface="Arial" charset="0"/>
                          <a:ea typeface="ＭＳ Ｐゴシック" charset="-128"/>
                        </a:defRPr>
                      </a:lvl6pPr>
                      <a:lvl7pPr marL="2971800" indent="-228600" eaLnBrk="0" fontAlgn="base" hangingPunct="0">
                        <a:spcBef>
                          <a:spcPct val="20000"/>
                        </a:spcBef>
                        <a:spcAft>
                          <a:spcPct val="0"/>
                        </a:spcAft>
                        <a:defRPr>
                          <a:solidFill>
                            <a:schemeClr val="tx1"/>
                          </a:solidFill>
                          <a:latin typeface="Arial" charset="0"/>
                          <a:ea typeface="ＭＳ Ｐゴシック" charset="-128"/>
                        </a:defRPr>
                      </a:lvl7pPr>
                      <a:lvl8pPr marL="3429000" indent="-228600" eaLnBrk="0" fontAlgn="base" hangingPunct="0">
                        <a:spcBef>
                          <a:spcPct val="20000"/>
                        </a:spcBef>
                        <a:spcAft>
                          <a:spcPct val="0"/>
                        </a:spcAft>
                        <a:defRPr>
                          <a:solidFill>
                            <a:schemeClr val="tx1"/>
                          </a:solidFill>
                          <a:latin typeface="Arial" charset="0"/>
                          <a:ea typeface="ＭＳ Ｐゴシック" charset="-128"/>
                        </a:defRPr>
                      </a:lvl8pPr>
                      <a:lvl9pPr marL="3886200" indent="-228600" eaLnBrk="0" fontAlgn="base" hangingPunct="0">
                        <a:spcBef>
                          <a:spcPct val="20000"/>
                        </a:spcBef>
                        <a:spcAft>
                          <a:spcPct val="0"/>
                        </a:spcAft>
                        <a:defRPr>
                          <a:solidFill>
                            <a:schemeClr val="tx1"/>
                          </a:solidFill>
                          <a:latin typeface="Arial" charset="0"/>
                          <a:ea typeface="ＭＳ Ｐゴシック"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s-ES" altLang="en-US" sz="900" b="0" i="0" u="none" strike="noStrike" cap="none" normalizeH="0" baseline="0">
                        <a:ln>
                          <a:noFill/>
                        </a:ln>
                        <a:solidFill>
                          <a:srgbClr val="004990"/>
                        </a:solidFill>
                        <a:effectLst/>
                        <a:latin typeface="Arial" charset="0"/>
                        <a:ea typeface="ＭＳ Ｐゴシック" charset="-128"/>
                      </a:endParaRPr>
                    </a:p>
                  </a:txBody>
                  <a:tcPr marL="91415" marR="91415" marT="45732" marB="45732" horzOverflow="overflow">
                    <a:lnL w="3175" cap="flat" cmpd="sng" algn="ctr">
                      <a:solidFill>
                        <a:srgbClr val="000000"/>
                      </a:solidFill>
                      <a:prstDash val="solid"/>
                      <a:round/>
                      <a:headEnd type="none" w="med" len="med"/>
                      <a:tailEnd type="none" w="med" len="med"/>
                    </a:lnL>
                    <a:lnR w="31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rgbClr val="BFBFBF"/>
                    </a:solidFill>
                  </a:tcPr>
                </a:tc>
                <a:tc>
                  <a:txBody>
                    <a:bodyPr/>
                    <a:lstStyle>
                      <a:lvl1pPr>
                        <a:spcBef>
                          <a:spcPct val="20000"/>
                        </a:spcBef>
                        <a:defRPr sz="2800">
                          <a:solidFill>
                            <a:schemeClr val="tx1"/>
                          </a:solidFill>
                          <a:latin typeface="Arial" charset="0"/>
                          <a:ea typeface="ＭＳ Ｐゴシック" charset="-128"/>
                        </a:defRPr>
                      </a:lvl1pPr>
                      <a:lvl2pPr marL="742950" indent="-285750">
                        <a:spcBef>
                          <a:spcPct val="20000"/>
                        </a:spcBef>
                        <a:defRPr sz="2400">
                          <a:solidFill>
                            <a:schemeClr val="tx1"/>
                          </a:solidFill>
                          <a:latin typeface="Arial" charset="0"/>
                          <a:ea typeface="ＭＳ Ｐゴシック" charset="-128"/>
                        </a:defRPr>
                      </a:lvl2pPr>
                      <a:lvl3pPr marL="1143000" indent="-228600">
                        <a:spcBef>
                          <a:spcPct val="20000"/>
                        </a:spcBef>
                        <a:defRPr sz="2000">
                          <a:solidFill>
                            <a:schemeClr val="tx1"/>
                          </a:solidFill>
                          <a:latin typeface="Arial" charset="0"/>
                          <a:ea typeface="ＭＳ Ｐゴシック" charset="-128"/>
                        </a:defRPr>
                      </a:lvl3pPr>
                      <a:lvl4pPr marL="1600200" indent="-228600">
                        <a:spcBef>
                          <a:spcPct val="20000"/>
                        </a:spcBef>
                        <a:defRPr>
                          <a:solidFill>
                            <a:schemeClr val="tx1"/>
                          </a:solidFill>
                          <a:latin typeface="Arial" charset="0"/>
                          <a:ea typeface="ＭＳ Ｐゴシック" charset="-128"/>
                        </a:defRPr>
                      </a:lvl4pPr>
                      <a:lvl5pPr marL="2057400" indent="-228600">
                        <a:spcBef>
                          <a:spcPct val="20000"/>
                        </a:spcBef>
                        <a:defRPr>
                          <a:solidFill>
                            <a:schemeClr val="tx1"/>
                          </a:solidFill>
                          <a:latin typeface="Arial" charset="0"/>
                          <a:ea typeface="ＭＳ Ｐゴシック" charset="-128"/>
                        </a:defRPr>
                      </a:lvl5pPr>
                      <a:lvl6pPr marL="2514600" indent="-228600" eaLnBrk="0" fontAlgn="base" hangingPunct="0">
                        <a:spcBef>
                          <a:spcPct val="20000"/>
                        </a:spcBef>
                        <a:spcAft>
                          <a:spcPct val="0"/>
                        </a:spcAft>
                        <a:defRPr>
                          <a:solidFill>
                            <a:schemeClr val="tx1"/>
                          </a:solidFill>
                          <a:latin typeface="Arial" charset="0"/>
                          <a:ea typeface="ＭＳ Ｐゴシック" charset="-128"/>
                        </a:defRPr>
                      </a:lvl6pPr>
                      <a:lvl7pPr marL="2971800" indent="-228600" eaLnBrk="0" fontAlgn="base" hangingPunct="0">
                        <a:spcBef>
                          <a:spcPct val="20000"/>
                        </a:spcBef>
                        <a:spcAft>
                          <a:spcPct val="0"/>
                        </a:spcAft>
                        <a:defRPr>
                          <a:solidFill>
                            <a:schemeClr val="tx1"/>
                          </a:solidFill>
                          <a:latin typeface="Arial" charset="0"/>
                          <a:ea typeface="ＭＳ Ｐゴシック" charset="-128"/>
                        </a:defRPr>
                      </a:lvl7pPr>
                      <a:lvl8pPr marL="3429000" indent="-228600" eaLnBrk="0" fontAlgn="base" hangingPunct="0">
                        <a:spcBef>
                          <a:spcPct val="20000"/>
                        </a:spcBef>
                        <a:spcAft>
                          <a:spcPct val="0"/>
                        </a:spcAft>
                        <a:defRPr>
                          <a:solidFill>
                            <a:schemeClr val="tx1"/>
                          </a:solidFill>
                          <a:latin typeface="Arial" charset="0"/>
                          <a:ea typeface="ＭＳ Ｐゴシック" charset="-128"/>
                        </a:defRPr>
                      </a:lvl8pPr>
                      <a:lvl9pPr marL="3886200" indent="-228600" eaLnBrk="0" fontAlgn="base" hangingPunct="0">
                        <a:spcBef>
                          <a:spcPct val="20000"/>
                        </a:spcBef>
                        <a:spcAft>
                          <a:spcPct val="0"/>
                        </a:spcAft>
                        <a:defRPr>
                          <a:solidFill>
                            <a:schemeClr val="tx1"/>
                          </a:solidFill>
                          <a:latin typeface="Arial" charset="0"/>
                          <a:ea typeface="ＭＳ Ｐゴシック"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s-ES" altLang="en-US" sz="900" b="0" i="0" u="none" strike="noStrike" cap="none" normalizeH="0" baseline="0">
                        <a:ln>
                          <a:noFill/>
                        </a:ln>
                        <a:solidFill>
                          <a:srgbClr val="004990"/>
                        </a:solidFill>
                        <a:effectLst/>
                        <a:latin typeface="Arial" charset="0"/>
                        <a:ea typeface="ＭＳ Ｐゴシック" charset="-128"/>
                      </a:endParaRPr>
                    </a:p>
                  </a:txBody>
                  <a:tcPr marL="91415" marR="91415" marT="45732" marB="45732" horzOverflow="overflow">
                    <a:lnL w="3175" cap="flat" cmpd="sng" algn="ctr">
                      <a:solidFill>
                        <a:srgbClr val="000000"/>
                      </a:solidFill>
                      <a:prstDash val="solid"/>
                      <a:round/>
                      <a:headEnd type="none" w="med" len="med"/>
                      <a:tailEnd type="none" w="med" len="med"/>
                    </a:lnL>
                    <a:lnR w="31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rgbClr val="BFBFBF"/>
                    </a:solidFill>
                  </a:tcPr>
                </a:tc>
                <a:tc>
                  <a:txBody>
                    <a:bodyPr/>
                    <a:lstStyle>
                      <a:lvl1pPr>
                        <a:spcBef>
                          <a:spcPct val="20000"/>
                        </a:spcBef>
                        <a:defRPr sz="2800">
                          <a:solidFill>
                            <a:schemeClr val="tx1"/>
                          </a:solidFill>
                          <a:latin typeface="Arial" charset="0"/>
                          <a:ea typeface="ＭＳ Ｐゴシック" charset="-128"/>
                        </a:defRPr>
                      </a:lvl1pPr>
                      <a:lvl2pPr marL="742950" indent="-285750">
                        <a:spcBef>
                          <a:spcPct val="20000"/>
                        </a:spcBef>
                        <a:defRPr sz="2400">
                          <a:solidFill>
                            <a:schemeClr val="tx1"/>
                          </a:solidFill>
                          <a:latin typeface="Arial" charset="0"/>
                          <a:ea typeface="ＭＳ Ｐゴシック" charset="-128"/>
                        </a:defRPr>
                      </a:lvl2pPr>
                      <a:lvl3pPr marL="1143000" indent="-228600">
                        <a:spcBef>
                          <a:spcPct val="20000"/>
                        </a:spcBef>
                        <a:defRPr sz="2000">
                          <a:solidFill>
                            <a:schemeClr val="tx1"/>
                          </a:solidFill>
                          <a:latin typeface="Arial" charset="0"/>
                          <a:ea typeface="ＭＳ Ｐゴシック" charset="-128"/>
                        </a:defRPr>
                      </a:lvl3pPr>
                      <a:lvl4pPr marL="1600200" indent="-228600">
                        <a:spcBef>
                          <a:spcPct val="20000"/>
                        </a:spcBef>
                        <a:defRPr>
                          <a:solidFill>
                            <a:schemeClr val="tx1"/>
                          </a:solidFill>
                          <a:latin typeface="Arial" charset="0"/>
                          <a:ea typeface="ＭＳ Ｐゴシック" charset="-128"/>
                        </a:defRPr>
                      </a:lvl4pPr>
                      <a:lvl5pPr marL="2057400" indent="-228600">
                        <a:spcBef>
                          <a:spcPct val="20000"/>
                        </a:spcBef>
                        <a:defRPr>
                          <a:solidFill>
                            <a:schemeClr val="tx1"/>
                          </a:solidFill>
                          <a:latin typeface="Arial" charset="0"/>
                          <a:ea typeface="ＭＳ Ｐゴシック" charset="-128"/>
                        </a:defRPr>
                      </a:lvl5pPr>
                      <a:lvl6pPr marL="2514600" indent="-228600" eaLnBrk="0" fontAlgn="base" hangingPunct="0">
                        <a:spcBef>
                          <a:spcPct val="20000"/>
                        </a:spcBef>
                        <a:spcAft>
                          <a:spcPct val="0"/>
                        </a:spcAft>
                        <a:defRPr>
                          <a:solidFill>
                            <a:schemeClr val="tx1"/>
                          </a:solidFill>
                          <a:latin typeface="Arial" charset="0"/>
                          <a:ea typeface="ＭＳ Ｐゴシック" charset="-128"/>
                        </a:defRPr>
                      </a:lvl6pPr>
                      <a:lvl7pPr marL="2971800" indent="-228600" eaLnBrk="0" fontAlgn="base" hangingPunct="0">
                        <a:spcBef>
                          <a:spcPct val="20000"/>
                        </a:spcBef>
                        <a:spcAft>
                          <a:spcPct val="0"/>
                        </a:spcAft>
                        <a:defRPr>
                          <a:solidFill>
                            <a:schemeClr val="tx1"/>
                          </a:solidFill>
                          <a:latin typeface="Arial" charset="0"/>
                          <a:ea typeface="ＭＳ Ｐゴシック" charset="-128"/>
                        </a:defRPr>
                      </a:lvl7pPr>
                      <a:lvl8pPr marL="3429000" indent="-228600" eaLnBrk="0" fontAlgn="base" hangingPunct="0">
                        <a:spcBef>
                          <a:spcPct val="20000"/>
                        </a:spcBef>
                        <a:spcAft>
                          <a:spcPct val="0"/>
                        </a:spcAft>
                        <a:defRPr>
                          <a:solidFill>
                            <a:schemeClr val="tx1"/>
                          </a:solidFill>
                          <a:latin typeface="Arial" charset="0"/>
                          <a:ea typeface="ＭＳ Ｐゴシック" charset="-128"/>
                        </a:defRPr>
                      </a:lvl8pPr>
                      <a:lvl9pPr marL="3886200" indent="-228600" eaLnBrk="0" fontAlgn="base" hangingPunct="0">
                        <a:spcBef>
                          <a:spcPct val="20000"/>
                        </a:spcBef>
                        <a:spcAft>
                          <a:spcPct val="0"/>
                        </a:spcAft>
                        <a:defRPr>
                          <a:solidFill>
                            <a:schemeClr val="tx1"/>
                          </a:solidFill>
                          <a:latin typeface="Arial" charset="0"/>
                          <a:ea typeface="ＭＳ Ｐゴシック"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s-ES" altLang="en-US" sz="900" b="0" i="0" u="none" strike="noStrike" cap="none" normalizeH="0" baseline="0" dirty="0">
                        <a:ln>
                          <a:noFill/>
                        </a:ln>
                        <a:solidFill>
                          <a:srgbClr val="004990"/>
                        </a:solidFill>
                        <a:effectLst/>
                        <a:latin typeface="Arial" charset="0"/>
                        <a:ea typeface="ＭＳ Ｐゴシック" charset="-128"/>
                      </a:endParaRPr>
                    </a:p>
                  </a:txBody>
                  <a:tcPr marL="91415" marR="91415" marT="45732" marB="45732" horzOverflow="overflow">
                    <a:lnL w="3175" cap="flat" cmpd="sng" algn="ctr">
                      <a:solidFill>
                        <a:srgbClr val="000000"/>
                      </a:solidFill>
                      <a:prstDash val="solid"/>
                      <a:round/>
                      <a:headEnd type="none" w="med" len="med"/>
                      <a:tailEnd type="none" w="med" len="med"/>
                    </a:lnL>
                    <a:lnR w="31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rgbClr val="BFBFBF"/>
                    </a:solidFill>
                  </a:tcPr>
                </a:tc>
                <a:tc>
                  <a:txBody>
                    <a:bodyPr/>
                    <a:lstStyle>
                      <a:lvl1pPr>
                        <a:spcBef>
                          <a:spcPct val="20000"/>
                        </a:spcBef>
                        <a:defRPr sz="2800">
                          <a:solidFill>
                            <a:schemeClr val="tx1"/>
                          </a:solidFill>
                          <a:latin typeface="Arial" charset="0"/>
                          <a:ea typeface="ＭＳ Ｐゴシック" charset="-128"/>
                        </a:defRPr>
                      </a:lvl1pPr>
                      <a:lvl2pPr marL="742950" indent="-285750">
                        <a:spcBef>
                          <a:spcPct val="20000"/>
                        </a:spcBef>
                        <a:defRPr sz="2400">
                          <a:solidFill>
                            <a:schemeClr val="tx1"/>
                          </a:solidFill>
                          <a:latin typeface="Arial" charset="0"/>
                          <a:ea typeface="ＭＳ Ｐゴシック" charset="-128"/>
                        </a:defRPr>
                      </a:lvl2pPr>
                      <a:lvl3pPr marL="1143000" indent="-228600">
                        <a:spcBef>
                          <a:spcPct val="20000"/>
                        </a:spcBef>
                        <a:defRPr sz="2000">
                          <a:solidFill>
                            <a:schemeClr val="tx1"/>
                          </a:solidFill>
                          <a:latin typeface="Arial" charset="0"/>
                          <a:ea typeface="ＭＳ Ｐゴシック" charset="-128"/>
                        </a:defRPr>
                      </a:lvl3pPr>
                      <a:lvl4pPr marL="1600200" indent="-228600">
                        <a:spcBef>
                          <a:spcPct val="20000"/>
                        </a:spcBef>
                        <a:defRPr>
                          <a:solidFill>
                            <a:schemeClr val="tx1"/>
                          </a:solidFill>
                          <a:latin typeface="Arial" charset="0"/>
                          <a:ea typeface="ＭＳ Ｐゴシック" charset="-128"/>
                        </a:defRPr>
                      </a:lvl4pPr>
                      <a:lvl5pPr marL="2057400" indent="-228600">
                        <a:spcBef>
                          <a:spcPct val="20000"/>
                        </a:spcBef>
                        <a:defRPr>
                          <a:solidFill>
                            <a:schemeClr val="tx1"/>
                          </a:solidFill>
                          <a:latin typeface="Arial" charset="0"/>
                          <a:ea typeface="ＭＳ Ｐゴシック" charset="-128"/>
                        </a:defRPr>
                      </a:lvl5pPr>
                      <a:lvl6pPr marL="2514600" indent="-228600" eaLnBrk="0" fontAlgn="base" hangingPunct="0">
                        <a:spcBef>
                          <a:spcPct val="20000"/>
                        </a:spcBef>
                        <a:spcAft>
                          <a:spcPct val="0"/>
                        </a:spcAft>
                        <a:defRPr>
                          <a:solidFill>
                            <a:schemeClr val="tx1"/>
                          </a:solidFill>
                          <a:latin typeface="Arial" charset="0"/>
                          <a:ea typeface="ＭＳ Ｐゴシック" charset="-128"/>
                        </a:defRPr>
                      </a:lvl6pPr>
                      <a:lvl7pPr marL="2971800" indent="-228600" eaLnBrk="0" fontAlgn="base" hangingPunct="0">
                        <a:spcBef>
                          <a:spcPct val="20000"/>
                        </a:spcBef>
                        <a:spcAft>
                          <a:spcPct val="0"/>
                        </a:spcAft>
                        <a:defRPr>
                          <a:solidFill>
                            <a:schemeClr val="tx1"/>
                          </a:solidFill>
                          <a:latin typeface="Arial" charset="0"/>
                          <a:ea typeface="ＭＳ Ｐゴシック" charset="-128"/>
                        </a:defRPr>
                      </a:lvl7pPr>
                      <a:lvl8pPr marL="3429000" indent="-228600" eaLnBrk="0" fontAlgn="base" hangingPunct="0">
                        <a:spcBef>
                          <a:spcPct val="20000"/>
                        </a:spcBef>
                        <a:spcAft>
                          <a:spcPct val="0"/>
                        </a:spcAft>
                        <a:defRPr>
                          <a:solidFill>
                            <a:schemeClr val="tx1"/>
                          </a:solidFill>
                          <a:latin typeface="Arial" charset="0"/>
                          <a:ea typeface="ＭＳ Ｐゴシック" charset="-128"/>
                        </a:defRPr>
                      </a:lvl8pPr>
                      <a:lvl9pPr marL="3886200" indent="-228600" eaLnBrk="0" fontAlgn="base" hangingPunct="0">
                        <a:spcBef>
                          <a:spcPct val="20000"/>
                        </a:spcBef>
                        <a:spcAft>
                          <a:spcPct val="0"/>
                        </a:spcAft>
                        <a:defRPr>
                          <a:solidFill>
                            <a:schemeClr val="tx1"/>
                          </a:solidFill>
                          <a:latin typeface="Arial" charset="0"/>
                          <a:ea typeface="ＭＳ Ｐゴシック"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s-ES" altLang="en-US" sz="900" b="0" i="0" u="none" strike="noStrike" cap="none" normalizeH="0" baseline="0">
                        <a:ln>
                          <a:noFill/>
                        </a:ln>
                        <a:solidFill>
                          <a:srgbClr val="004990"/>
                        </a:solidFill>
                        <a:effectLst/>
                        <a:latin typeface="Arial" charset="0"/>
                        <a:ea typeface="ＭＳ Ｐゴシック" charset="-128"/>
                      </a:endParaRPr>
                    </a:p>
                  </a:txBody>
                  <a:tcPr marL="91415" marR="91415" marT="45732" marB="45732" horzOverflow="overflow">
                    <a:lnL w="3175" cap="flat" cmpd="sng" algn="ctr">
                      <a:solidFill>
                        <a:srgbClr val="000000"/>
                      </a:solidFill>
                      <a:prstDash val="solid"/>
                      <a:round/>
                      <a:headEnd type="none" w="med" len="med"/>
                      <a:tailEnd type="none" w="med" len="med"/>
                    </a:lnL>
                    <a:lnR w="31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rgbClr val="BFBFBF"/>
                    </a:solidFill>
                  </a:tcPr>
                </a:tc>
                <a:tc>
                  <a:txBody>
                    <a:bodyPr/>
                    <a:lstStyle>
                      <a:lvl1pPr>
                        <a:spcBef>
                          <a:spcPct val="20000"/>
                        </a:spcBef>
                        <a:defRPr sz="2800">
                          <a:solidFill>
                            <a:schemeClr val="tx1"/>
                          </a:solidFill>
                          <a:latin typeface="Arial" charset="0"/>
                          <a:ea typeface="ＭＳ Ｐゴシック" charset="-128"/>
                        </a:defRPr>
                      </a:lvl1pPr>
                      <a:lvl2pPr marL="742950" indent="-285750">
                        <a:spcBef>
                          <a:spcPct val="20000"/>
                        </a:spcBef>
                        <a:defRPr sz="2400">
                          <a:solidFill>
                            <a:schemeClr val="tx1"/>
                          </a:solidFill>
                          <a:latin typeface="Arial" charset="0"/>
                          <a:ea typeface="ＭＳ Ｐゴシック" charset="-128"/>
                        </a:defRPr>
                      </a:lvl2pPr>
                      <a:lvl3pPr marL="1143000" indent="-228600">
                        <a:spcBef>
                          <a:spcPct val="20000"/>
                        </a:spcBef>
                        <a:defRPr sz="2000">
                          <a:solidFill>
                            <a:schemeClr val="tx1"/>
                          </a:solidFill>
                          <a:latin typeface="Arial" charset="0"/>
                          <a:ea typeface="ＭＳ Ｐゴシック" charset="-128"/>
                        </a:defRPr>
                      </a:lvl3pPr>
                      <a:lvl4pPr marL="1600200" indent="-228600">
                        <a:spcBef>
                          <a:spcPct val="20000"/>
                        </a:spcBef>
                        <a:defRPr>
                          <a:solidFill>
                            <a:schemeClr val="tx1"/>
                          </a:solidFill>
                          <a:latin typeface="Arial" charset="0"/>
                          <a:ea typeface="ＭＳ Ｐゴシック" charset="-128"/>
                        </a:defRPr>
                      </a:lvl4pPr>
                      <a:lvl5pPr marL="2057400" indent="-228600">
                        <a:spcBef>
                          <a:spcPct val="20000"/>
                        </a:spcBef>
                        <a:defRPr>
                          <a:solidFill>
                            <a:schemeClr val="tx1"/>
                          </a:solidFill>
                          <a:latin typeface="Arial" charset="0"/>
                          <a:ea typeface="ＭＳ Ｐゴシック" charset="-128"/>
                        </a:defRPr>
                      </a:lvl5pPr>
                      <a:lvl6pPr marL="2514600" indent="-228600" eaLnBrk="0" fontAlgn="base" hangingPunct="0">
                        <a:spcBef>
                          <a:spcPct val="20000"/>
                        </a:spcBef>
                        <a:spcAft>
                          <a:spcPct val="0"/>
                        </a:spcAft>
                        <a:defRPr>
                          <a:solidFill>
                            <a:schemeClr val="tx1"/>
                          </a:solidFill>
                          <a:latin typeface="Arial" charset="0"/>
                          <a:ea typeface="ＭＳ Ｐゴシック" charset="-128"/>
                        </a:defRPr>
                      </a:lvl6pPr>
                      <a:lvl7pPr marL="2971800" indent="-228600" eaLnBrk="0" fontAlgn="base" hangingPunct="0">
                        <a:spcBef>
                          <a:spcPct val="20000"/>
                        </a:spcBef>
                        <a:spcAft>
                          <a:spcPct val="0"/>
                        </a:spcAft>
                        <a:defRPr>
                          <a:solidFill>
                            <a:schemeClr val="tx1"/>
                          </a:solidFill>
                          <a:latin typeface="Arial" charset="0"/>
                          <a:ea typeface="ＭＳ Ｐゴシック" charset="-128"/>
                        </a:defRPr>
                      </a:lvl7pPr>
                      <a:lvl8pPr marL="3429000" indent="-228600" eaLnBrk="0" fontAlgn="base" hangingPunct="0">
                        <a:spcBef>
                          <a:spcPct val="20000"/>
                        </a:spcBef>
                        <a:spcAft>
                          <a:spcPct val="0"/>
                        </a:spcAft>
                        <a:defRPr>
                          <a:solidFill>
                            <a:schemeClr val="tx1"/>
                          </a:solidFill>
                          <a:latin typeface="Arial" charset="0"/>
                          <a:ea typeface="ＭＳ Ｐゴシック" charset="-128"/>
                        </a:defRPr>
                      </a:lvl8pPr>
                      <a:lvl9pPr marL="3886200" indent="-228600" eaLnBrk="0" fontAlgn="base" hangingPunct="0">
                        <a:spcBef>
                          <a:spcPct val="20000"/>
                        </a:spcBef>
                        <a:spcAft>
                          <a:spcPct val="0"/>
                        </a:spcAft>
                        <a:defRPr>
                          <a:solidFill>
                            <a:schemeClr val="tx1"/>
                          </a:solidFill>
                          <a:latin typeface="Arial" charset="0"/>
                          <a:ea typeface="ＭＳ Ｐゴシック"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s-ES" altLang="en-US" sz="900" b="0" i="0" u="none" strike="noStrike" cap="none" normalizeH="0" baseline="0" dirty="0">
                        <a:ln>
                          <a:noFill/>
                        </a:ln>
                        <a:solidFill>
                          <a:srgbClr val="004990"/>
                        </a:solidFill>
                        <a:effectLst/>
                        <a:latin typeface="Arial" charset="0"/>
                        <a:ea typeface="ＭＳ Ｐゴシック" charset="-128"/>
                      </a:endParaRPr>
                    </a:p>
                  </a:txBody>
                  <a:tcPr marL="91415" marR="91415" marT="45732" marB="45732" horzOverflow="overflow">
                    <a:lnL w="3175" cap="flat" cmpd="sng" algn="ctr">
                      <a:solidFill>
                        <a:srgbClr val="000000"/>
                      </a:solidFill>
                      <a:prstDash val="solid"/>
                      <a:round/>
                      <a:headEnd type="none" w="med" len="med"/>
                      <a:tailEnd type="none" w="med" len="med"/>
                    </a:lnL>
                    <a:lnR w="31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rgbClr val="BFBFBF"/>
                    </a:solidFill>
                  </a:tcPr>
                </a:tc>
                <a:tc>
                  <a:txBody>
                    <a:bodyPr/>
                    <a:lstStyle>
                      <a:lvl1pPr>
                        <a:spcBef>
                          <a:spcPct val="20000"/>
                        </a:spcBef>
                        <a:defRPr sz="2800">
                          <a:solidFill>
                            <a:schemeClr val="tx1"/>
                          </a:solidFill>
                          <a:latin typeface="Arial" charset="0"/>
                          <a:ea typeface="ＭＳ Ｐゴシック" charset="-128"/>
                        </a:defRPr>
                      </a:lvl1pPr>
                      <a:lvl2pPr marL="742950" indent="-285750">
                        <a:spcBef>
                          <a:spcPct val="20000"/>
                        </a:spcBef>
                        <a:defRPr sz="2400">
                          <a:solidFill>
                            <a:schemeClr val="tx1"/>
                          </a:solidFill>
                          <a:latin typeface="Arial" charset="0"/>
                          <a:ea typeface="ＭＳ Ｐゴシック" charset="-128"/>
                        </a:defRPr>
                      </a:lvl2pPr>
                      <a:lvl3pPr marL="1143000" indent="-228600">
                        <a:spcBef>
                          <a:spcPct val="20000"/>
                        </a:spcBef>
                        <a:defRPr sz="2000">
                          <a:solidFill>
                            <a:schemeClr val="tx1"/>
                          </a:solidFill>
                          <a:latin typeface="Arial" charset="0"/>
                          <a:ea typeface="ＭＳ Ｐゴシック" charset="-128"/>
                        </a:defRPr>
                      </a:lvl3pPr>
                      <a:lvl4pPr marL="1600200" indent="-228600">
                        <a:spcBef>
                          <a:spcPct val="20000"/>
                        </a:spcBef>
                        <a:defRPr>
                          <a:solidFill>
                            <a:schemeClr val="tx1"/>
                          </a:solidFill>
                          <a:latin typeface="Arial" charset="0"/>
                          <a:ea typeface="ＭＳ Ｐゴシック" charset="-128"/>
                        </a:defRPr>
                      </a:lvl4pPr>
                      <a:lvl5pPr marL="2057400" indent="-228600">
                        <a:spcBef>
                          <a:spcPct val="20000"/>
                        </a:spcBef>
                        <a:defRPr>
                          <a:solidFill>
                            <a:schemeClr val="tx1"/>
                          </a:solidFill>
                          <a:latin typeface="Arial" charset="0"/>
                          <a:ea typeface="ＭＳ Ｐゴシック" charset="-128"/>
                        </a:defRPr>
                      </a:lvl5pPr>
                      <a:lvl6pPr marL="2514600" indent="-228600" eaLnBrk="0" fontAlgn="base" hangingPunct="0">
                        <a:spcBef>
                          <a:spcPct val="20000"/>
                        </a:spcBef>
                        <a:spcAft>
                          <a:spcPct val="0"/>
                        </a:spcAft>
                        <a:defRPr>
                          <a:solidFill>
                            <a:schemeClr val="tx1"/>
                          </a:solidFill>
                          <a:latin typeface="Arial" charset="0"/>
                          <a:ea typeface="ＭＳ Ｐゴシック" charset="-128"/>
                        </a:defRPr>
                      </a:lvl6pPr>
                      <a:lvl7pPr marL="2971800" indent="-228600" eaLnBrk="0" fontAlgn="base" hangingPunct="0">
                        <a:spcBef>
                          <a:spcPct val="20000"/>
                        </a:spcBef>
                        <a:spcAft>
                          <a:spcPct val="0"/>
                        </a:spcAft>
                        <a:defRPr>
                          <a:solidFill>
                            <a:schemeClr val="tx1"/>
                          </a:solidFill>
                          <a:latin typeface="Arial" charset="0"/>
                          <a:ea typeface="ＭＳ Ｐゴシック" charset="-128"/>
                        </a:defRPr>
                      </a:lvl7pPr>
                      <a:lvl8pPr marL="3429000" indent="-228600" eaLnBrk="0" fontAlgn="base" hangingPunct="0">
                        <a:spcBef>
                          <a:spcPct val="20000"/>
                        </a:spcBef>
                        <a:spcAft>
                          <a:spcPct val="0"/>
                        </a:spcAft>
                        <a:defRPr>
                          <a:solidFill>
                            <a:schemeClr val="tx1"/>
                          </a:solidFill>
                          <a:latin typeface="Arial" charset="0"/>
                          <a:ea typeface="ＭＳ Ｐゴシック" charset="-128"/>
                        </a:defRPr>
                      </a:lvl8pPr>
                      <a:lvl9pPr marL="3886200" indent="-228600" eaLnBrk="0" fontAlgn="base" hangingPunct="0">
                        <a:spcBef>
                          <a:spcPct val="20000"/>
                        </a:spcBef>
                        <a:spcAft>
                          <a:spcPct val="0"/>
                        </a:spcAft>
                        <a:defRPr>
                          <a:solidFill>
                            <a:schemeClr val="tx1"/>
                          </a:solidFill>
                          <a:latin typeface="Arial" charset="0"/>
                          <a:ea typeface="ＭＳ Ｐゴシック"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s-ES" altLang="en-US" sz="900" b="0" i="0" u="none" strike="noStrike" cap="none" normalizeH="0" baseline="0" dirty="0">
                        <a:ln>
                          <a:noFill/>
                        </a:ln>
                        <a:solidFill>
                          <a:srgbClr val="004990"/>
                        </a:solidFill>
                        <a:effectLst/>
                        <a:latin typeface="Arial" charset="0"/>
                        <a:ea typeface="ＭＳ Ｐゴシック" charset="-128"/>
                      </a:endParaRPr>
                    </a:p>
                  </a:txBody>
                  <a:tcPr marL="91415" marR="91415" marT="45732" marB="45732" horzOverflow="overflow">
                    <a:lnL w="3175" cap="flat" cmpd="sng" algn="ctr">
                      <a:solidFill>
                        <a:srgbClr val="000000"/>
                      </a:solidFill>
                      <a:prstDash val="solid"/>
                      <a:round/>
                      <a:headEnd type="none" w="med" len="med"/>
                      <a:tailEnd type="none" w="med" len="med"/>
                    </a:lnL>
                    <a:lnR w="31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rgbClr val="BFBFBF"/>
                    </a:solidFill>
                  </a:tcPr>
                </a:tc>
                <a:tc>
                  <a:txBody>
                    <a:bodyPr/>
                    <a:lstStyle>
                      <a:lvl1pPr>
                        <a:spcBef>
                          <a:spcPct val="20000"/>
                        </a:spcBef>
                        <a:defRPr sz="2800">
                          <a:solidFill>
                            <a:schemeClr val="tx1"/>
                          </a:solidFill>
                          <a:latin typeface="Arial" charset="0"/>
                          <a:ea typeface="ＭＳ Ｐゴシック" charset="-128"/>
                        </a:defRPr>
                      </a:lvl1pPr>
                      <a:lvl2pPr marL="742950" indent="-285750">
                        <a:spcBef>
                          <a:spcPct val="20000"/>
                        </a:spcBef>
                        <a:defRPr sz="2400">
                          <a:solidFill>
                            <a:schemeClr val="tx1"/>
                          </a:solidFill>
                          <a:latin typeface="Arial" charset="0"/>
                          <a:ea typeface="ＭＳ Ｐゴシック" charset="-128"/>
                        </a:defRPr>
                      </a:lvl2pPr>
                      <a:lvl3pPr marL="1143000" indent="-228600">
                        <a:spcBef>
                          <a:spcPct val="20000"/>
                        </a:spcBef>
                        <a:defRPr sz="2000">
                          <a:solidFill>
                            <a:schemeClr val="tx1"/>
                          </a:solidFill>
                          <a:latin typeface="Arial" charset="0"/>
                          <a:ea typeface="ＭＳ Ｐゴシック" charset="-128"/>
                        </a:defRPr>
                      </a:lvl3pPr>
                      <a:lvl4pPr marL="1600200" indent="-228600">
                        <a:spcBef>
                          <a:spcPct val="20000"/>
                        </a:spcBef>
                        <a:defRPr>
                          <a:solidFill>
                            <a:schemeClr val="tx1"/>
                          </a:solidFill>
                          <a:latin typeface="Arial" charset="0"/>
                          <a:ea typeface="ＭＳ Ｐゴシック" charset="-128"/>
                        </a:defRPr>
                      </a:lvl4pPr>
                      <a:lvl5pPr marL="2057400" indent="-228600">
                        <a:spcBef>
                          <a:spcPct val="20000"/>
                        </a:spcBef>
                        <a:defRPr>
                          <a:solidFill>
                            <a:schemeClr val="tx1"/>
                          </a:solidFill>
                          <a:latin typeface="Arial" charset="0"/>
                          <a:ea typeface="ＭＳ Ｐゴシック" charset="-128"/>
                        </a:defRPr>
                      </a:lvl5pPr>
                      <a:lvl6pPr marL="2514600" indent="-228600" eaLnBrk="0" fontAlgn="base" hangingPunct="0">
                        <a:spcBef>
                          <a:spcPct val="20000"/>
                        </a:spcBef>
                        <a:spcAft>
                          <a:spcPct val="0"/>
                        </a:spcAft>
                        <a:defRPr>
                          <a:solidFill>
                            <a:schemeClr val="tx1"/>
                          </a:solidFill>
                          <a:latin typeface="Arial" charset="0"/>
                          <a:ea typeface="ＭＳ Ｐゴシック" charset="-128"/>
                        </a:defRPr>
                      </a:lvl6pPr>
                      <a:lvl7pPr marL="2971800" indent="-228600" eaLnBrk="0" fontAlgn="base" hangingPunct="0">
                        <a:spcBef>
                          <a:spcPct val="20000"/>
                        </a:spcBef>
                        <a:spcAft>
                          <a:spcPct val="0"/>
                        </a:spcAft>
                        <a:defRPr>
                          <a:solidFill>
                            <a:schemeClr val="tx1"/>
                          </a:solidFill>
                          <a:latin typeface="Arial" charset="0"/>
                          <a:ea typeface="ＭＳ Ｐゴシック" charset="-128"/>
                        </a:defRPr>
                      </a:lvl7pPr>
                      <a:lvl8pPr marL="3429000" indent="-228600" eaLnBrk="0" fontAlgn="base" hangingPunct="0">
                        <a:spcBef>
                          <a:spcPct val="20000"/>
                        </a:spcBef>
                        <a:spcAft>
                          <a:spcPct val="0"/>
                        </a:spcAft>
                        <a:defRPr>
                          <a:solidFill>
                            <a:schemeClr val="tx1"/>
                          </a:solidFill>
                          <a:latin typeface="Arial" charset="0"/>
                          <a:ea typeface="ＭＳ Ｐゴシック" charset="-128"/>
                        </a:defRPr>
                      </a:lvl8pPr>
                      <a:lvl9pPr marL="3886200" indent="-228600" eaLnBrk="0" fontAlgn="base" hangingPunct="0">
                        <a:spcBef>
                          <a:spcPct val="20000"/>
                        </a:spcBef>
                        <a:spcAft>
                          <a:spcPct val="0"/>
                        </a:spcAft>
                        <a:defRPr>
                          <a:solidFill>
                            <a:schemeClr val="tx1"/>
                          </a:solidFill>
                          <a:latin typeface="Arial" charset="0"/>
                          <a:ea typeface="ＭＳ Ｐゴシック"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s-ES" altLang="en-US" sz="900" b="0" i="0" u="none" strike="noStrike" cap="none" normalizeH="0" baseline="0" dirty="0">
                        <a:ln>
                          <a:noFill/>
                        </a:ln>
                        <a:solidFill>
                          <a:srgbClr val="004990"/>
                        </a:solidFill>
                        <a:effectLst/>
                        <a:latin typeface="Arial" charset="0"/>
                        <a:ea typeface="ＭＳ Ｐゴシック" charset="-128"/>
                      </a:endParaRPr>
                    </a:p>
                  </a:txBody>
                  <a:tcPr marL="91415" marR="91415" marT="45732" marB="45732" horzOverflow="overflow">
                    <a:lnL w="3175" cap="flat" cmpd="sng" algn="ctr">
                      <a:solidFill>
                        <a:srgbClr val="000000"/>
                      </a:solidFill>
                      <a:prstDash val="solid"/>
                      <a:round/>
                      <a:headEnd type="none" w="med" len="med"/>
                      <a:tailEnd type="none" w="med" len="med"/>
                    </a:lnL>
                    <a:lnR w="31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0000"/>
                        </a:spcBef>
                        <a:defRPr sz="2800">
                          <a:solidFill>
                            <a:schemeClr val="tx1"/>
                          </a:solidFill>
                          <a:latin typeface="Arial" charset="0"/>
                          <a:ea typeface="ＭＳ Ｐゴシック" charset="-128"/>
                        </a:defRPr>
                      </a:lvl1pPr>
                      <a:lvl2pPr marL="742950" indent="-285750">
                        <a:spcBef>
                          <a:spcPct val="20000"/>
                        </a:spcBef>
                        <a:defRPr sz="2400">
                          <a:solidFill>
                            <a:schemeClr val="tx1"/>
                          </a:solidFill>
                          <a:latin typeface="Arial" charset="0"/>
                          <a:ea typeface="ＭＳ Ｐゴシック" charset="-128"/>
                        </a:defRPr>
                      </a:lvl2pPr>
                      <a:lvl3pPr marL="1143000" indent="-228600">
                        <a:spcBef>
                          <a:spcPct val="20000"/>
                        </a:spcBef>
                        <a:defRPr sz="2000">
                          <a:solidFill>
                            <a:schemeClr val="tx1"/>
                          </a:solidFill>
                          <a:latin typeface="Arial" charset="0"/>
                          <a:ea typeface="ＭＳ Ｐゴシック" charset="-128"/>
                        </a:defRPr>
                      </a:lvl3pPr>
                      <a:lvl4pPr marL="1600200" indent="-228600">
                        <a:spcBef>
                          <a:spcPct val="20000"/>
                        </a:spcBef>
                        <a:defRPr>
                          <a:solidFill>
                            <a:schemeClr val="tx1"/>
                          </a:solidFill>
                          <a:latin typeface="Arial" charset="0"/>
                          <a:ea typeface="ＭＳ Ｐゴシック" charset="-128"/>
                        </a:defRPr>
                      </a:lvl4pPr>
                      <a:lvl5pPr marL="2057400" indent="-228600">
                        <a:spcBef>
                          <a:spcPct val="20000"/>
                        </a:spcBef>
                        <a:defRPr>
                          <a:solidFill>
                            <a:schemeClr val="tx1"/>
                          </a:solidFill>
                          <a:latin typeface="Arial" charset="0"/>
                          <a:ea typeface="ＭＳ Ｐゴシック" charset="-128"/>
                        </a:defRPr>
                      </a:lvl5pPr>
                      <a:lvl6pPr marL="2514600" indent="-228600" eaLnBrk="0" fontAlgn="base" hangingPunct="0">
                        <a:spcBef>
                          <a:spcPct val="20000"/>
                        </a:spcBef>
                        <a:spcAft>
                          <a:spcPct val="0"/>
                        </a:spcAft>
                        <a:defRPr>
                          <a:solidFill>
                            <a:schemeClr val="tx1"/>
                          </a:solidFill>
                          <a:latin typeface="Arial" charset="0"/>
                          <a:ea typeface="ＭＳ Ｐゴシック" charset="-128"/>
                        </a:defRPr>
                      </a:lvl6pPr>
                      <a:lvl7pPr marL="2971800" indent="-228600" eaLnBrk="0" fontAlgn="base" hangingPunct="0">
                        <a:spcBef>
                          <a:spcPct val="20000"/>
                        </a:spcBef>
                        <a:spcAft>
                          <a:spcPct val="0"/>
                        </a:spcAft>
                        <a:defRPr>
                          <a:solidFill>
                            <a:schemeClr val="tx1"/>
                          </a:solidFill>
                          <a:latin typeface="Arial" charset="0"/>
                          <a:ea typeface="ＭＳ Ｐゴシック" charset="-128"/>
                        </a:defRPr>
                      </a:lvl7pPr>
                      <a:lvl8pPr marL="3429000" indent="-228600" eaLnBrk="0" fontAlgn="base" hangingPunct="0">
                        <a:spcBef>
                          <a:spcPct val="20000"/>
                        </a:spcBef>
                        <a:spcAft>
                          <a:spcPct val="0"/>
                        </a:spcAft>
                        <a:defRPr>
                          <a:solidFill>
                            <a:schemeClr val="tx1"/>
                          </a:solidFill>
                          <a:latin typeface="Arial" charset="0"/>
                          <a:ea typeface="ＭＳ Ｐゴシック" charset="-128"/>
                        </a:defRPr>
                      </a:lvl8pPr>
                      <a:lvl9pPr marL="3886200" indent="-228600" eaLnBrk="0" fontAlgn="base" hangingPunct="0">
                        <a:spcBef>
                          <a:spcPct val="20000"/>
                        </a:spcBef>
                        <a:spcAft>
                          <a:spcPct val="0"/>
                        </a:spcAft>
                        <a:defRPr>
                          <a:solidFill>
                            <a:schemeClr val="tx1"/>
                          </a:solidFill>
                          <a:latin typeface="Arial" charset="0"/>
                          <a:ea typeface="ＭＳ Ｐゴシック"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s-ES" altLang="en-US" sz="900" b="0" i="0" u="none" strike="noStrike" cap="none" normalizeH="0" baseline="0" dirty="0">
                        <a:ln>
                          <a:noFill/>
                        </a:ln>
                        <a:solidFill>
                          <a:srgbClr val="004990"/>
                        </a:solidFill>
                        <a:effectLst/>
                        <a:latin typeface="Arial" charset="0"/>
                        <a:ea typeface="ＭＳ Ｐゴシック" charset="-128"/>
                      </a:endParaRPr>
                    </a:p>
                  </a:txBody>
                  <a:tcPr marL="91415" marR="91415" marT="45732" marB="45732" horzOverflow="overflow">
                    <a:lnL w="31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rgbClr val="FFFFFF"/>
                    </a:solidFill>
                  </a:tcPr>
                </a:tc>
              </a:tr>
              <a:tr h="396258">
                <a:tc>
                  <a:txBody>
                    <a:bodyPr/>
                    <a:lstStyle>
                      <a:lvl1pPr>
                        <a:spcBef>
                          <a:spcPct val="20000"/>
                        </a:spcBef>
                        <a:defRPr sz="2800">
                          <a:solidFill>
                            <a:schemeClr val="tx1"/>
                          </a:solidFill>
                          <a:latin typeface="Arial" charset="0"/>
                          <a:ea typeface="ＭＳ Ｐゴシック" charset="-128"/>
                        </a:defRPr>
                      </a:lvl1pPr>
                      <a:lvl2pPr marL="742950" indent="-285750">
                        <a:spcBef>
                          <a:spcPct val="20000"/>
                        </a:spcBef>
                        <a:defRPr sz="2400">
                          <a:solidFill>
                            <a:schemeClr val="tx1"/>
                          </a:solidFill>
                          <a:latin typeface="Arial" charset="0"/>
                          <a:ea typeface="ＭＳ Ｐゴシック" charset="-128"/>
                        </a:defRPr>
                      </a:lvl2pPr>
                      <a:lvl3pPr marL="1143000" indent="-228600">
                        <a:spcBef>
                          <a:spcPct val="20000"/>
                        </a:spcBef>
                        <a:defRPr sz="2000">
                          <a:solidFill>
                            <a:schemeClr val="tx1"/>
                          </a:solidFill>
                          <a:latin typeface="Arial" charset="0"/>
                          <a:ea typeface="ＭＳ Ｐゴシック" charset="-128"/>
                        </a:defRPr>
                      </a:lvl3pPr>
                      <a:lvl4pPr marL="1600200" indent="-228600">
                        <a:spcBef>
                          <a:spcPct val="20000"/>
                        </a:spcBef>
                        <a:defRPr>
                          <a:solidFill>
                            <a:schemeClr val="tx1"/>
                          </a:solidFill>
                          <a:latin typeface="Arial" charset="0"/>
                          <a:ea typeface="ＭＳ Ｐゴシック" charset="-128"/>
                        </a:defRPr>
                      </a:lvl4pPr>
                      <a:lvl5pPr marL="2057400" indent="-228600">
                        <a:spcBef>
                          <a:spcPct val="20000"/>
                        </a:spcBef>
                        <a:defRPr>
                          <a:solidFill>
                            <a:schemeClr val="tx1"/>
                          </a:solidFill>
                          <a:latin typeface="Arial" charset="0"/>
                          <a:ea typeface="ＭＳ Ｐゴシック" charset="-128"/>
                        </a:defRPr>
                      </a:lvl5pPr>
                      <a:lvl6pPr marL="2514600" indent="-228600" eaLnBrk="0" fontAlgn="base" hangingPunct="0">
                        <a:spcBef>
                          <a:spcPct val="20000"/>
                        </a:spcBef>
                        <a:spcAft>
                          <a:spcPct val="0"/>
                        </a:spcAft>
                        <a:defRPr>
                          <a:solidFill>
                            <a:schemeClr val="tx1"/>
                          </a:solidFill>
                          <a:latin typeface="Arial" charset="0"/>
                          <a:ea typeface="ＭＳ Ｐゴシック" charset="-128"/>
                        </a:defRPr>
                      </a:lvl6pPr>
                      <a:lvl7pPr marL="2971800" indent="-228600" eaLnBrk="0" fontAlgn="base" hangingPunct="0">
                        <a:spcBef>
                          <a:spcPct val="20000"/>
                        </a:spcBef>
                        <a:spcAft>
                          <a:spcPct val="0"/>
                        </a:spcAft>
                        <a:defRPr>
                          <a:solidFill>
                            <a:schemeClr val="tx1"/>
                          </a:solidFill>
                          <a:latin typeface="Arial" charset="0"/>
                          <a:ea typeface="ＭＳ Ｐゴシック" charset="-128"/>
                        </a:defRPr>
                      </a:lvl7pPr>
                      <a:lvl8pPr marL="3429000" indent="-228600" eaLnBrk="0" fontAlgn="base" hangingPunct="0">
                        <a:spcBef>
                          <a:spcPct val="20000"/>
                        </a:spcBef>
                        <a:spcAft>
                          <a:spcPct val="0"/>
                        </a:spcAft>
                        <a:defRPr>
                          <a:solidFill>
                            <a:schemeClr val="tx1"/>
                          </a:solidFill>
                          <a:latin typeface="Arial" charset="0"/>
                          <a:ea typeface="ＭＳ Ｐゴシック" charset="-128"/>
                        </a:defRPr>
                      </a:lvl8pPr>
                      <a:lvl9pPr marL="3886200" indent="-228600" eaLnBrk="0" fontAlgn="base" hangingPunct="0">
                        <a:spcBef>
                          <a:spcPct val="20000"/>
                        </a:spcBef>
                        <a:spcAft>
                          <a:spcPct val="0"/>
                        </a:spcAft>
                        <a:defRPr>
                          <a:solidFill>
                            <a:schemeClr val="tx1"/>
                          </a:solidFill>
                          <a:latin typeface="Arial" charset="0"/>
                          <a:ea typeface="ＭＳ Ｐゴシック"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en-US" sz="1300" b="1" i="0" u="none" strike="noStrike" cap="none" normalizeH="0" baseline="0" dirty="0">
                          <a:ln>
                            <a:noFill/>
                          </a:ln>
                          <a:solidFill>
                            <a:srgbClr val="000000"/>
                          </a:solidFill>
                          <a:effectLst/>
                          <a:latin typeface="Arial" charset="0"/>
                          <a:ea typeface="ＭＳ Ｐゴシック" charset="-128"/>
                        </a:rPr>
                        <a:t>WP2. </a:t>
                      </a:r>
                      <a:r>
                        <a:rPr kumimoji="0" lang="en-GB" altLang="en-US" sz="1300" b="1" i="0" u="none" strike="noStrike" cap="none" normalizeH="0" baseline="0" dirty="0" smtClean="0">
                          <a:ln>
                            <a:noFill/>
                          </a:ln>
                          <a:solidFill>
                            <a:srgbClr val="000000"/>
                          </a:solidFill>
                          <a:effectLst/>
                          <a:latin typeface="Arial" charset="0"/>
                          <a:ea typeface="ＭＳ Ｐゴシック" charset="-128"/>
                        </a:rPr>
                        <a:t>Efficient emission modelling</a:t>
                      </a:r>
                    </a:p>
                  </a:txBody>
                  <a:tcPr marL="91400" marR="91400" marT="91449" marB="91449" horzOverflow="overflow">
                    <a:lnL w="28575" cap="flat" cmpd="sng" algn="ctr">
                      <a:solidFill>
                        <a:srgbClr val="000000"/>
                      </a:solidFill>
                      <a:prstDash val="solid"/>
                      <a:round/>
                      <a:headEnd type="none" w="med" len="med"/>
                      <a:tailEnd type="none" w="med" len="med"/>
                    </a:lnL>
                    <a:lnR w="31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0000"/>
                        </a:spcBef>
                        <a:defRPr sz="2800">
                          <a:solidFill>
                            <a:schemeClr val="tx1"/>
                          </a:solidFill>
                          <a:latin typeface="Arial" charset="0"/>
                          <a:ea typeface="ＭＳ Ｐゴシック" charset="-128"/>
                        </a:defRPr>
                      </a:lvl1pPr>
                      <a:lvl2pPr marL="742950" indent="-285750">
                        <a:spcBef>
                          <a:spcPct val="20000"/>
                        </a:spcBef>
                        <a:defRPr sz="2400">
                          <a:solidFill>
                            <a:schemeClr val="tx1"/>
                          </a:solidFill>
                          <a:latin typeface="Arial" charset="0"/>
                          <a:ea typeface="ＭＳ Ｐゴシック" charset="-128"/>
                        </a:defRPr>
                      </a:lvl2pPr>
                      <a:lvl3pPr marL="1143000" indent="-228600">
                        <a:spcBef>
                          <a:spcPct val="20000"/>
                        </a:spcBef>
                        <a:defRPr sz="2000">
                          <a:solidFill>
                            <a:schemeClr val="tx1"/>
                          </a:solidFill>
                          <a:latin typeface="Arial" charset="0"/>
                          <a:ea typeface="ＭＳ Ｐゴシック" charset="-128"/>
                        </a:defRPr>
                      </a:lvl3pPr>
                      <a:lvl4pPr marL="1600200" indent="-228600">
                        <a:spcBef>
                          <a:spcPct val="20000"/>
                        </a:spcBef>
                        <a:defRPr>
                          <a:solidFill>
                            <a:schemeClr val="tx1"/>
                          </a:solidFill>
                          <a:latin typeface="Arial" charset="0"/>
                          <a:ea typeface="ＭＳ Ｐゴシック" charset="-128"/>
                        </a:defRPr>
                      </a:lvl4pPr>
                      <a:lvl5pPr marL="2057400" indent="-228600">
                        <a:spcBef>
                          <a:spcPct val="20000"/>
                        </a:spcBef>
                        <a:defRPr>
                          <a:solidFill>
                            <a:schemeClr val="tx1"/>
                          </a:solidFill>
                          <a:latin typeface="Arial" charset="0"/>
                          <a:ea typeface="ＭＳ Ｐゴシック" charset="-128"/>
                        </a:defRPr>
                      </a:lvl5pPr>
                      <a:lvl6pPr marL="2514600" indent="-228600" eaLnBrk="0" fontAlgn="base" hangingPunct="0">
                        <a:spcBef>
                          <a:spcPct val="20000"/>
                        </a:spcBef>
                        <a:spcAft>
                          <a:spcPct val="0"/>
                        </a:spcAft>
                        <a:defRPr>
                          <a:solidFill>
                            <a:schemeClr val="tx1"/>
                          </a:solidFill>
                          <a:latin typeface="Arial" charset="0"/>
                          <a:ea typeface="ＭＳ Ｐゴシック" charset="-128"/>
                        </a:defRPr>
                      </a:lvl6pPr>
                      <a:lvl7pPr marL="2971800" indent="-228600" eaLnBrk="0" fontAlgn="base" hangingPunct="0">
                        <a:spcBef>
                          <a:spcPct val="20000"/>
                        </a:spcBef>
                        <a:spcAft>
                          <a:spcPct val="0"/>
                        </a:spcAft>
                        <a:defRPr>
                          <a:solidFill>
                            <a:schemeClr val="tx1"/>
                          </a:solidFill>
                          <a:latin typeface="Arial" charset="0"/>
                          <a:ea typeface="ＭＳ Ｐゴシック" charset="-128"/>
                        </a:defRPr>
                      </a:lvl7pPr>
                      <a:lvl8pPr marL="3429000" indent="-228600" eaLnBrk="0" fontAlgn="base" hangingPunct="0">
                        <a:spcBef>
                          <a:spcPct val="20000"/>
                        </a:spcBef>
                        <a:spcAft>
                          <a:spcPct val="0"/>
                        </a:spcAft>
                        <a:defRPr>
                          <a:solidFill>
                            <a:schemeClr val="tx1"/>
                          </a:solidFill>
                          <a:latin typeface="Arial" charset="0"/>
                          <a:ea typeface="ＭＳ Ｐゴシック" charset="-128"/>
                        </a:defRPr>
                      </a:lvl8pPr>
                      <a:lvl9pPr marL="3886200" indent="-228600" eaLnBrk="0" fontAlgn="base" hangingPunct="0">
                        <a:spcBef>
                          <a:spcPct val="20000"/>
                        </a:spcBef>
                        <a:spcAft>
                          <a:spcPct val="0"/>
                        </a:spcAft>
                        <a:defRPr>
                          <a:solidFill>
                            <a:schemeClr val="tx1"/>
                          </a:solidFill>
                          <a:latin typeface="Arial" charset="0"/>
                          <a:ea typeface="ＭＳ Ｐゴシック"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en-US" sz="1400" b="1" i="0" u="none" strike="noStrike" cap="none" normalizeH="0" baseline="0">
                        <a:ln>
                          <a:noFill/>
                        </a:ln>
                        <a:solidFill>
                          <a:srgbClr val="000000"/>
                        </a:solidFill>
                        <a:effectLst/>
                        <a:latin typeface="Arial" charset="0"/>
                        <a:ea typeface="ＭＳ Ｐゴシック" charset="-128"/>
                      </a:endParaRPr>
                    </a:p>
                  </a:txBody>
                  <a:tcPr marL="91400" marR="91400" marT="91449" marB="91449" horzOverflow="overflow">
                    <a:lnL w="3175" cap="flat" cmpd="sng" algn="ctr">
                      <a:solidFill>
                        <a:srgbClr val="000000"/>
                      </a:solidFill>
                      <a:prstDash val="solid"/>
                      <a:round/>
                      <a:headEnd type="none" w="med" len="med"/>
                      <a:tailEnd type="none" w="med" len="med"/>
                    </a:lnL>
                    <a:lnR w="31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rgbClr val="008000"/>
                    </a:solidFill>
                  </a:tcPr>
                </a:tc>
                <a:tc>
                  <a:txBody>
                    <a:bodyPr/>
                    <a:lstStyle>
                      <a:lvl1pPr>
                        <a:spcBef>
                          <a:spcPct val="20000"/>
                        </a:spcBef>
                        <a:defRPr sz="2800">
                          <a:solidFill>
                            <a:schemeClr val="tx1"/>
                          </a:solidFill>
                          <a:latin typeface="Arial" charset="0"/>
                          <a:ea typeface="ＭＳ Ｐゴシック" charset="-128"/>
                        </a:defRPr>
                      </a:lvl1pPr>
                      <a:lvl2pPr marL="742950" indent="-285750">
                        <a:spcBef>
                          <a:spcPct val="20000"/>
                        </a:spcBef>
                        <a:defRPr sz="2400">
                          <a:solidFill>
                            <a:schemeClr val="tx1"/>
                          </a:solidFill>
                          <a:latin typeface="Arial" charset="0"/>
                          <a:ea typeface="ＭＳ Ｐゴシック" charset="-128"/>
                        </a:defRPr>
                      </a:lvl2pPr>
                      <a:lvl3pPr marL="1143000" indent="-228600">
                        <a:spcBef>
                          <a:spcPct val="20000"/>
                        </a:spcBef>
                        <a:defRPr sz="2000">
                          <a:solidFill>
                            <a:schemeClr val="tx1"/>
                          </a:solidFill>
                          <a:latin typeface="Arial" charset="0"/>
                          <a:ea typeface="ＭＳ Ｐゴシック" charset="-128"/>
                        </a:defRPr>
                      </a:lvl3pPr>
                      <a:lvl4pPr marL="1600200" indent="-228600">
                        <a:spcBef>
                          <a:spcPct val="20000"/>
                        </a:spcBef>
                        <a:defRPr>
                          <a:solidFill>
                            <a:schemeClr val="tx1"/>
                          </a:solidFill>
                          <a:latin typeface="Arial" charset="0"/>
                          <a:ea typeface="ＭＳ Ｐゴシック" charset="-128"/>
                        </a:defRPr>
                      </a:lvl4pPr>
                      <a:lvl5pPr marL="2057400" indent="-228600">
                        <a:spcBef>
                          <a:spcPct val="20000"/>
                        </a:spcBef>
                        <a:defRPr>
                          <a:solidFill>
                            <a:schemeClr val="tx1"/>
                          </a:solidFill>
                          <a:latin typeface="Arial" charset="0"/>
                          <a:ea typeface="ＭＳ Ｐゴシック" charset="-128"/>
                        </a:defRPr>
                      </a:lvl5pPr>
                      <a:lvl6pPr marL="2514600" indent="-228600" eaLnBrk="0" fontAlgn="base" hangingPunct="0">
                        <a:spcBef>
                          <a:spcPct val="20000"/>
                        </a:spcBef>
                        <a:spcAft>
                          <a:spcPct val="0"/>
                        </a:spcAft>
                        <a:defRPr>
                          <a:solidFill>
                            <a:schemeClr val="tx1"/>
                          </a:solidFill>
                          <a:latin typeface="Arial" charset="0"/>
                          <a:ea typeface="ＭＳ Ｐゴシック" charset="-128"/>
                        </a:defRPr>
                      </a:lvl6pPr>
                      <a:lvl7pPr marL="2971800" indent="-228600" eaLnBrk="0" fontAlgn="base" hangingPunct="0">
                        <a:spcBef>
                          <a:spcPct val="20000"/>
                        </a:spcBef>
                        <a:spcAft>
                          <a:spcPct val="0"/>
                        </a:spcAft>
                        <a:defRPr>
                          <a:solidFill>
                            <a:schemeClr val="tx1"/>
                          </a:solidFill>
                          <a:latin typeface="Arial" charset="0"/>
                          <a:ea typeface="ＭＳ Ｐゴシック" charset="-128"/>
                        </a:defRPr>
                      </a:lvl7pPr>
                      <a:lvl8pPr marL="3429000" indent="-228600" eaLnBrk="0" fontAlgn="base" hangingPunct="0">
                        <a:spcBef>
                          <a:spcPct val="20000"/>
                        </a:spcBef>
                        <a:spcAft>
                          <a:spcPct val="0"/>
                        </a:spcAft>
                        <a:defRPr>
                          <a:solidFill>
                            <a:schemeClr val="tx1"/>
                          </a:solidFill>
                          <a:latin typeface="Arial" charset="0"/>
                          <a:ea typeface="ＭＳ Ｐゴシック" charset="-128"/>
                        </a:defRPr>
                      </a:lvl8pPr>
                      <a:lvl9pPr marL="3886200" indent="-228600" eaLnBrk="0" fontAlgn="base" hangingPunct="0">
                        <a:spcBef>
                          <a:spcPct val="20000"/>
                        </a:spcBef>
                        <a:spcAft>
                          <a:spcPct val="0"/>
                        </a:spcAft>
                        <a:defRPr>
                          <a:solidFill>
                            <a:schemeClr val="tx1"/>
                          </a:solidFill>
                          <a:latin typeface="Arial" charset="0"/>
                          <a:ea typeface="ＭＳ Ｐゴシック"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s-ES" altLang="en-US" sz="900" b="0" i="0" u="none" strike="noStrike" cap="none" normalizeH="0" baseline="0">
                        <a:ln>
                          <a:noFill/>
                        </a:ln>
                        <a:solidFill>
                          <a:srgbClr val="004990"/>
                        </a:solidFill>
                        <a:effectLst/>
                        <a:latin typeface="Arial" charset="0"/>
                        <a:ea typeface="ＭＳ Ｐゴシック" charset="-128"/>
                      </a:endParaRPr>
                    </a:p>
                  </a:txBody>
                  <a:tcPr marL="91415" marR="91415" marT="45732" marB="45732" horzOverflow="overflow">
                    <a:lnL w="3175" cap="flat" cmpd="sng" algn="ctr">
                      <a:solidFill>
                        <a:srgbClr val="000000"/>
                      </a:solidFill>
                      <a:prstDash val="solid"/>
                      <a:round/>
                      <a:headEnd type="none" w="med" len="med"/>
                      <a:tailEnd type="none" w="med" len="med"/>
                    </a:lnL>
                    <a:lnR w="31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0000"/>
                        </a:spcBef>
                        <a:defRPr sz="2800">
                          <a:solidFill>
                            <a:schemeClr val="tx1"/>
                          </a:solidFill>
                          <a:latin typeface="Arial" charset="0"/>
                          <a:ea typeface="ＭＳ Ｐゴシック" charset="-128"/>
                        </a:defRPr>
                      </a:lvl1pPr>
                      <a:lvl2pPr marL="742950" indent="-285750">
                        <a:spcBef>
                          <a:spcPct val="20000"/>
                        </a:spcBef>
                        <a:defRPr sz="2400">
                          <a:solidFill>
                            <a:schemeClr val="tx1"/>
                          </a:solidFill>
                          <a:latin typeface="Arial" charset="0"/>
                          <a:ea typeface="ＭＳ Ｐゴシック" charset="-128"/>
                        </a:defRPr>
                      </a:lvl2pPr>
                      <a:lvl3pPr marL="1143000" indent="-228600">
                        <a:spcBef>
                          <a:spcPct val="20000"/>
                        </a:spcBef>
                        <a:defRPr sz="2000">
                          <a:solidFill>
                            <a:schemeClr val="tx1"/>
                          </a:solidFill>
                          <a:latin typeface="Arial" charset="0"/>
                          <a:ea typeface="ＭＳ Ｐゴシック" charset="-128"/>
                        </a:defRPr>
                      </a:lvl3pPr>
                      <a:lvl4pPr marL="1600200" indent="-228600">
                        <a:spcBef>
                          <a:spcPct val="20000"/>
                        </a:spcBef>
                        <a:defRPr>
                          <a:solidFill>
                            <a:schemeClr val="tx1"/>
                          </a:solidFill>
                          <a:latin typeface="Arial" charset="0"/>
                          <a:ea typeface="ＭＳ Ｐゴシック" charset="-128"/>
                        </a:defRPr>
                      </a:lvl4pPr>
                      <a:lvl5pPr marL="2057400" indent="-228600">
                        <a:spcBef>
                          <a:spcPct val="20000"/>
                        </a:spcBef>
                        <a:defRPr>
                          <a:solidFill>
                            <a:schemeClr val="tx1"/>
                          </a:solidFill>
                          <a:latin typeface="Arial" charset="0"/>
                          <a:ea typeface="ＭＳ Ｐゴシック" charset="-128"/>
                        </a:defRPr>
                      </a:lvl5pPr>
                      <a:lvl6pPr marL="2514600" indent="-228600" eaLnBrk="0" fontAlgn="base" hangingPunct="0">
                        <a:spcBef>
                          <a:spcPct val="20000"/>
                        </a:spcBef>
                        <a:spcAft>
                          <a:spcPct val="0"/>
                        </a:spcAft>
                        <a:defRPr>
                          <a:solidFill>
                            <a:schemeClr val="tx1"/>
                          </a:solidFill>
                          <a:latin typeface="Arial" charset="0"/>
                          <a:ea typeface="ＭＳ Ｐゴシック" charset="-128"/>
                        </a:defRPr>
                      </a:lvl6pPr>
                      <a:lvl7pPr marL="2971800" indent="-228600" eaLnBrk="0" fontAlgn="base" hangingPunct="0">
                        <a:spcBef>
                          <a:spcPct val="20000"/>
                        </a:spcBef>
                        <a:spcAft>
                          <a:spcPct val="0"/>
                        </a:spcAft>
                        <a:defRPr>
                          <a:solidFill>
                            <a:schemeClr val="tx1"/>
                          </a:solidFill>
                          <a:latin typeface="Arial" charset="0"/>
                          <a:ea typeface="ＭＳ Ｐゴシック" charset="-128"/>
                        </a:defRPr>
                      </a:lvl7pPr>
                      <a:lvl8pPr marL="3429000" indent="-228600" eaLnBrk="0" fontAlgn="base" hangingPunct="0">
                        <a:spcBef>
                          <a:spcPct val="20000"/>
                        </a:spcBef>
                        <a:spcAft>
                          <a:spcPct val="0"/>
                        </a:spcAft>
                        <a:defRPr>
                          <a:solidFill>
                            <a:schemeClr val="tx1"/>
                          </a:solidFill>
                          <a:latin typeface="Arial" charset="0"/>
                          <a:ea typeface="ＭＳ Ｐゴシック" charset="-128"/>
                        </a:defRPr>
                      </a:lvl8pPr>
                      <a:lvl9pPr marL="3886200" indent="-228600" eaLnBrk="0" fontAlgn="base" hangingPunct="0">
                        <a:spcBef>
                          <a:spcPct val="20000"/>
                        </a:spcBef>
                        <a:spcAft>
                          <a:spcPct val="0"/>
                        </a:spcAft>
                        <a:defRPr>
                          <a:solidFill>
                            <a:schemeClr val="tx1"/>
                          </a:solidFill>
                          <a:latin typeface="Arial" charset="0"/>
                          <a:ea typeface="ＭＳ Ｐゴシック"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s-ES" altLang="en-US" sz="900" b="0" i="0" u="none" strike="noStrike" cap="none" normalizeH="0" baseline="0">
                        <a:ln>
                          <a:noFill/>
                        </a:ln>
                        <a:solidFill>
                          <a:srgbClr val="004990"/>
                        </a:solidFill>
                        <a:effectLst/>
                        <a:latin typeface="Arial" charset="0"/>
                        <a:ea typeface="ＭＳ Ｐゴシック" charset="-128"/>
                      </a:endParaRPr>
                    </a:p>
                  </a:txBody>
                  <a:tcPr marL="91415" marR="91415" marT="45732" marB="45732" horzOverflow="overflow">
                    <a:lnL w="3175" cap="flat" cmpd="sng" algn="ctr">
                      <a:solidFill>
                        <a:srgbClr val="000000"/>
                      </a:solidFill>
                      <a:prstDash val="solid"/>
                      <a:round/>
                      <a:headEnd type="none" w="med" len="med"/>
                      <a:tailEnd type="none" w="med" len="med"/>
                    </a:lnL>
                    <a:lnR w="31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0000"/>
                        </a:spcBef>
                        <a:defRPr sz="2800">
                          <a:solidFill>
                            <a:schemeClr val="tx1"/>
                          </a:solidFill>
                          <a:latin typeface="Arial" charset="0"/>
                          <a:ea typeface="ＭＳ Ｐゴシック" charset="-128"/>
                        </a:defRPr>
                      </a:lvl1pPr>
                      <a:lvl2pPr marL="742950" indent="-285750">
                        <a:spcBef>
                          <a:spcPct val="20000"/>
                        </a:spcBef>
                        <a:defRPr sz="2400">
                          <a:solidFill>
                            <a:schemeClr val="tx1"/>
                          </a:solidFill>
                          <a:latin typeface="Arial" charset="0"/>
                          <a:ea typeface="ＭＳ Ｐゴシック" charset="-128"/>
                        </a:defRPr>
                      </a:lvl2pPr>
                      <a:lvl3pPr marL="1143000" indent="-228600">
                        <a:spcBef>
                          <a:spcPct val="20000"/>
                        </a:spcBef>
                        <a:defRPr sz="2000">
                          <a:solidFill>
                            <a:schemeClr val="tx1"/>
                          </a:solidFill>
                          <a:latin typeface="Arial" charset="0"/>
                          <a:ea typeface="ＭＳ Ｐゴシック" charset="-128"/>
                        </a:defRPr>
                      </a:lvl3pPr>
                      <a:lvl4pPr marL="1600200" indent="-228600">
                        <a:spcBef>
                          <a:spcPct val="20000"/>
                        </a:spcBef>
                        <a:defRPr>
                          <a:solidFill>
                            <a:schemeClr val="tx1"/>
                          </a:solidFill>
                          <a:latin typeface="Arial" charset="0"/>
                          <a:ea typeface="ＭＳ Ｐゴシック" charset="-128"/>
                        </a:defRPr>
                      </a:lvl4pPr>
                      <a:lvl5pPr marL="2057400" indent="-228600">
                        <a:spcBef>
                          <a:spcPct val="20000"/>
                        </a:spcBef>
                        <a:defRPr>
                          <a:solidFill>
                            <a:schemeClr val="tx1"/>
                          </a:solidFill>
                          <a:latin typeface="Arial" charset="0"/>
                          <a:ea typeface="ＭＳ Ｐゴシック" charset="-128"/>
                        </a:defRPr>
                      </a:lvl5pPr>
                      <a:lvl6pPr marL="2514600" indent="-228600" eaLnBrk="0" fontAlgn="base" hangingPunct="0">
                        <a:spcBef>
                          <a:spcPct val="20000"/>
                        </a:spcBef>
                        <a:spcAft>
                          <a:spcPct val="0"/>
                        </a:spcAft>
                        <a:defRPr>
                          <a:solidFill>
                            <a:schemeClr val="tx1"/>
                          </a:solidFill>
                          <a:latin typeface="Arial" charset="0"/>
                          <a:ea typeface="ＭＳ Ｐゴシック" charset="-128"/>
                        </a:defRPr>
                      </a:lvl6pPr>
                      <a:lvl7pPr marL="2971800" indent="-228600" eaLnBrk="0" fontAlgn="base" hangingPunct="0">
                        <a:spcBef>
                          <a:spcPct val="20000"/>
                        </a:spcBef>
                        <a:spcAft>
                          <a:spcPct val="0"/>
                        </a:spcAft>
                        <a:defRPr>
                          <a:solidFill>
                            <a:schemeClr val="tx1"/>
                          </a:solidFill>
                          <a:latin typeface="Arial" charset="0"/>
                          <a:ea typeface="ＭＳ Ｐゴシック" charset="-128"/>
                        </a:defRPr>
                      </a:lvl7pPr>
                      <a:lvl8pPr marL="3429000" indent="-228600" eaLnBrk="0" fontAlgn="base" hangingPunct="0">
                        <a:spcBef>
                          <a:spcPct val="20000"/>
                        </a:spcBef>
                        <a:spcAft>
                          <a:spcPct val="0"/>
                        </a:spcAft>
                        <a:defRPr>
                          <a:solidFill>
                            <a:schemeClr val="tx1"/>
                          </a:solidFill>
                          <a:latin typeface="Arial" charset="0"/>
                          <a:ea typeface="ＭＳ Ｐゴシック" charset="-128"/>
                        </a:defRPr>
                      </a:lvl8pPr>
                      <a:lvl9pPr marL="3886200" indent="-228600" eaLnBrk="0" fontAlgn="base" hangingPunct="0">
                        <a:spcBef>
                          <a:spcPct val="20000"/>
                        </a:spcBef>
                        <a:spcAft>
                          <a:spcPct val="0"/>
                        </a:spcAft>
                        <a:defRPr>
                          <a:solidFill>
                            <a:schemeClr val="tx1"/>
                          </a:solidFill>
                          <a:latin typeface="Arial" charset="0"/>
                          <a:ea typeface="ＭＳ Ｐゴシック"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s-ES" altLang="en-US" sz="900" b="0" i="0" u="none" strike="noStrike" cap="none" normalizeH="0" baseline="0">
                        <a:ln>
                          <a:noFill/>
                        </a:ln>
                        <a:solidFill>
                          <a:srgbClr val="004990"/>
                        </a:solidFill>
                        <a:effectLst/>
                        <a:latin typeface="Arial" charset="0"/>
                        <a:ea typeface="ＭＳ Ｐゴシック" charset="-128"/>
                      </a:endParaRPr>
                    </a:p>
                  </a:txBody>
                  <a:tcPr marL="91415" marR="91415" marT="45732" marB="45732" horzOverflow="overflow">
                    <a:lnL w="3175" cap="flat" cmpd="sng" algn="ctr">
                      <a:solidFill>
                        <a:srgbClr val="000000"/>
                      </a:solidFill>
                      <a:prstDash val="solid"/>
                      <a:round/>
                      <a:headEnd type="none" w="med" len="med"/>
                      <a:tailEnd type="none" w="med" len="med"/>
                    </a:lnL>
                    <a:lnR w="31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0000"/>
                        </a:spcBef>
                        <a:defRPr sz="2800">
                          <a:solidFill>
                            <a:schemeClr val="tx1"/>
                          </a:solidFill>
                          <a:latin typeface="Arial" charset="0"/>
                          <a:ea typeface="ＭＳ Ｐゴシック" charset="-128"/>
                        </a:defRPr>
                      </a:lvl1pPr>
                      <a:lvl2pPr marL="742950" indent="-285750">
                        <a:spcBef>
                          <a:spcPct val="20000"/>
                        </a:spcBef>
                        <a:defRPr sz="2400">
                          <a:solidFill>
                            <a:schemeClr val="tx1"/>
                          </a:solidFill>
                          <a:latin typeface="Arial" charset="0"/>
                          <a:ea typeface="ＭＳ Ｐゴシック" charset="-128"/>
                        </a:defRPr>
                      </a:lvl2pPr>
                      <a:lvl3pPr marL="1143000" indent="-228600">
                        <a:spcBef>
                          <a:spcPct val="20000"/>
                        </a:spcBef>
                        <a:defRPr sz="2000">
                          <a:solidFill>
                            <a:schemeClr val="tx1"/>
                          </a:solidFill>
                          <a:latin typeface="Arial" charset="0"/>
                          <a:ea typeface="ＭＳ Ｐゴシック" charset="-128"/>
                        </a:defRPr>
                      </a:lvl3pPr>
                      <a:lvl4pPr marL="1600200" indent="-228600">
                        <a:spcBef>
                          <a:spcPct val="20000"/>
                        </a:spcBef>
                        <a:defRPr>
                          <a:solidFill>
                            <a:schemeClr val="tx1"/>
                          </a:solidFill>
                          <a:latin typeface="Arial" charset="0"/>
                          <a:ea typeface="ＭＳ Ｐゴシック" charset="-128"/>
                        </a:defRPr>
                      </a:lvl4pPr>
                      <a:lvl5pPr marL="2057400" indent="-228600">
                        <a:spcBef>
                          <a:spcPct val="20000"/>
                        </a:spcBef>
                        <a:defRPr>
                          <a:solidFill>
                            <a:schemeClr val="tx1"/>
                          </a:solidFill>
                          <a:latin typeface="Arial" charset="0"/>
                          <a:ea typeface="ＭＳ Ｐゴシック" charset="-128"/>
                        </a:defRPr>
                      </a:lvl5pPr>
                      <a:lvl6pPr marL="2514600" indent="-228600" eaLnBrk="0" fontAlgn="base" hangingPunct="0">
                        <a:spcBef>
                          <a:spcPct val="20000"/>
                        </a:spcBef>
                        <a:spcAft>
                          <a:spcPct val="0"/>
                        </a:spcAft>
                        <a:defRPr>
                          <a:solidFill>
                            <a:schemeClr val="tx1"/>
                          </a:solidFill>
                          <a:latin typeface="Arial" charset="0"/>
                          <a:ea typeface="ＭＳ Ｐゴシック" charset="-128"/>
                        </a:defRPr>
                      </a:lvl6pPr>
                      <a:lvl7pPr marL="2971800" indent="-228600" eaLnBrk="0" fontAlgn="base" hangingPunct="0">
                        <a:spcBef>
                          <a:spcPct val="20000"/>
                        </a:spcBef>
                        <a:spcAft>
                          <a:spcPct val="0"/>
                        </a:spcAft>
                        <a:defRPr>
                          <a:solidFill>
                            <a:schemeClr val="tx1"/>
                          </a:solidFill>
                          <a:latin typeface="Arial" charset="0"/>
                          <a:ea typeface="ＭＳ Ｐゴシック" charset="-128"/>
                        </a:defRPr>
                      </a:lvl7pPr>
                      <a:lvl8pPr marL="3429000" indent="-228600" eaLnBrk="0" fontAlgn="base" hangingPunct="0">
                        <a:spcBef>
                          <a:spcPct val="20000"/>
                        </a:spcBef>
                        <a:spcAft>
                          <a:spcPct val="0"/>
                        </a:spcAft>
                        <a:defRPr>
                          <a:solidFill>
                            <a:schemeClr val="tx1"/>
                          </a:solidFill>
                          <a:latin typeface="Arial" charset="0"/>
                          <a:ea typeface="ＭＳ Ｐゴシック" charset="-128"/>
                        </a:defRPr>
                      </a:lvl8pPr>
                      <a:lvl9pPr marL="3886200" indent="-228600" eaLnBrk="0" fontAlgn="base" hangingPunct="0">
                        <a:spcBef>
                          <a:spcPct val="20000"/>
                        </a:spcBef>
                        <a:spcAft>
                          <a:spcPct val="0"/>
                        </a:spcAft>
                        <a:defRPr>
                          <a:solidFill>
                            <a:schemeClr val="tx1"/>
                          </a:solidFill>
                          <a:latin typeface="Arial" charset="0"/>
                          <a:ea typeface="ＭＳ Ｐゴシック"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s-ES" altLang="en-US" sz="900" b="0" i="0" u="none" strike="noStrike" cap="none" normalizeH="0" baseline="0">
                        <a:ln>
                          <a:noFill/>
                        </a:ln>
                        <a:solidFill>
                          <a:srgbClr val="004990"/>
                        </a:solidFill>
                        <a:effectLst/>
                        <a:latin typeface="Arial" charset="0"/>
                        <a:ea typeface="ＭＳ Ｐゴシック" charset="-128"/>
                      </a:endParaRPr>
                    </a:p>
                  </a:txBody>
                  <a:tcPr marL="91415" marR="91415" marT="45732" marB="45732" horzOverflow="overflow">
                    <a:lnL w="3175" cap="flat" cmpd="sng" algn="ctr">
                      <a:solidFill>
                        <a:srgbClr val="000000"/>
                      </a:solidFill>
                      <a:prstDash val="solid"/>
                      <a:round/>
                      <a:headEnd type="none" w="med" len="med"/>
                      <a:tailEnd type="none" w="med" len="med"/>
                    </a:lnL>
                    <a:lnR w="31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0000"/>
                        </a:spcBef>
                        <a:defRPr sz="2800">
                          <a:solidFill>
                            <a:schemeClr val="tx1"/>
                          </a:solidFill>
                          <a:latin typeface="Arial" charset="0"/>
                          <a:ea typeface="ＭＳ Ｐゴシック" charset="-128"/>
                        </a:defRPr>
                      </a:lvl1pPr>
                      <a:lvl2pPr marL="742950" indent="-285750">
                        <a:spcBef>
                          <a:spcPct val="20000"/>
                        </a:spcBef>
                        <a:defRPr sz="2400">
                          <a:solidFill>
                            <a:schemeClr val="tx1"/>
                          </a:solidFill>
                          <a:latin typeface="Arial" charset="0"/>
                          <a:ea typeface="ＭＳ Ｐゴシック" charset="-128"/>
                        </a:defRPr>
                      </a:lvl2pPr>
                      <a:lvl3pPr marL="1143000" indent="-228600">
                        <a:spcBef>
                          <a:spcPct val="20000"/>
                        </a:spcBef>
                        <a:defRPr sz="2000">
                          <a:solidFill>
                            <a:schemeClr val="tx1"/>
                          </a:solidFill>
                          <a:latin typeface="Arial" charset="0"/>
                          <a:ea typeface="ＭＳ Ｐゴシック" charset="-128"/>
                        </a:defRPr>
                      </a:lvl3pPr>
                      <a:lvl4pPr marL="1600200" indent="-228600">
                        <a:spcBef>
                          <a:spcPct val="20000"/>
                        </a:spcBef>
                        <a:defRPr>
                          <a:solidFill>
                            <a:schemeClr val="tx1"/>
                          </a:solidFill>
                          <a:latin typeface="Arial" charset="0"/>
                          <a:ea typeface="ＭＳ Ｐゴシック" charset="-128"/>
                        </a:defRPr>
                      </a:lvl4pPr>
                      <a:lvl5pPr marL="2057400" indent="-228600">
                        <a:spcBef>
                          <a:spcPct val="20000"/>
                        </a:spcBef>
                        <a:defRPr>
                          <a:solidFill>
                            <a:schemeClr val="tx1"/>
                          </a:solidFill>
                          <a:latin typeface="Arial" charset="0"/>
                          <a:ea typeface="ＭＳ Ｐゴシック" charset="-128"/>
                        </a:defRPr>
                      </a:lvl5pPr>
                      <a:lvl6pPr marL="2514600" indent="-228600" eaLnBrk="0" fontAlgn="base" hangingPunct="0">
                        <a:spcBef>
                          <a:spcPct val="20000"/>
                        </a:spcBef>
                        <a:spcAft>
                          <a:spcPct val="0"/>
                        </a:spcAft>
                        <a:defRPr>
                          <a:solidFill>
                            <a:schemeClr val="tx1"/>
                          </a:solidFill>
                          <a:latin typeface="Arial" charset="0"/>
                          <a:ea typeface="ＭＳ Ｐゴシック" charset="-128"/>
                        </a:defRPr>
                      </a:lvl6pPr>
                      <a:lvl7pPr marL="2971800" indent="-228600" eaLnBrk="0" fontAlgn="base" hangingPunct="0">
                        <a:spcBef>
                          <a:spcPct val="20000"/>
                        </a:spcBef>
                        <a:spcAft>
                          <a:spcPct val="0"/>
                        </a:spcAft>
                        <a:defRPr>
                          <a:solidFill>
                            <a:schemeClr val="tx1"/>
                          </a:solidFill>
                          <a:latin typeface="Arial" charset="0"/>
                          <a:ea typeface="ＭＳ Ｐゴシック" charset="-128"/>
                        </a:defRPr>
                      </a:lvl7pPr>
                      <a:lvl8pPr marL="3429000" indent="-228600" eaLnBrk="0" fontAlgn="base" hangingPunct="0">
                        <a:spcBef>
                          <a:spcPct val="20000"/>
                        </a:spcBef>
                        <a:spcAft>
                          <a:spcPct val="0"/>
                        </a:spcAft>
                        <a:defRPr>
                          <a:solidFill>
                            <a:schemeClr val="tx1"/>
                          </a:solidFill>
                          <a:latin typeface="Arial" charset="0"/>
                          <a:ea typeface="ＭＳ Ｐゴシック" charset="-128"/>
                        </a:defRPr>
                      </a:lvl8pPr>
                      <a:lvl9pPr marL="3886200" indent="-228600" eaLnBrk="0" fontAlgn="base" hangingPunct="0">
                        <a:spcBef>
                          <a:spcPct val="20000"/>
                        </a:spcBef>
                        <a:spcAft>
                          <a:spcPct val="0"/>
                        </a:spcAft>
                        <a:defRPr>
                          <a:solidFill>
                            <a:schemeClr val="tx1"/>
                          </a:solidFill>
                          <a:latin typeface="Arial" charset="0"/>
                          <a:ea typeface="ＭＳ Ｐゴシック"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s-ES" altLang="en-US" sz="900" b="0" i="0" u="none" strike="noStrike" cap="none" normalizeH="0" baseline="0">
                        <a:ln>
                          <a:noFill/>
                        </a:ln>
                        <a:solidFill>
                          <a:srgbClr val="004990"/>
                        </a:solidFill>
                        <a:effectLst/>
                        <a:latin typeface="Arial" charset="0"/>
                        <a:ea typeface="ＭＳ Ｐゴシック" charset="-128"/>
                      </a:endParaRPr>
                    </a:p>
                  </a:txBody>
                  <a:tcPr marL="91415" marR="91415" marT="45732" marB="45732" horzOverflow="overflow">
                    <a:lnL w="3175" cap="flat" cmpd="sng" algn="ctr">
                      <a:solidFill>
                        <a:srgbClr val="000000"/>
                      </a:solidFill>
                      <a:prstDash val="solid"/>
                      <a:round/>
                      <a:headEnd type="none" w="med" len="med"/>
                      <a:tailEnd type="none" w="med" len="med"/>
                    </a:lnL>
                    <a:lnR w="31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0000"/>
                        </a:spcBef>
                        <a:defRPr sz="2800">
                          <a:solidFill>
                            <a:schemeClr val="tx1"/>
                          </a:solidFill>
                          <a:latin typeface="Arial" charset="0"/>
                          <a:ea typeface="ＭＳ Ｐゴシック" charset="-128"/>
                        </a:defRPr>
                      </a:lvl1pPr>
                      <a:lvl2pPr marL="742950" indent="-285750">
                        <a:spcBef>
                          <a:spcPct val="20000"/>
                        </a:spcBef>
                        <a:defRPr sz="2400">
                          <a:solidFill>
                            <a:schemeClr val="tx1"/>
                          </a:solidFill>
                          <a:latin typeface="Arial" charset="0"/>
                          <a:ea typeface="ＭＳ Ｐゴシック" charset="-128"/>
                        </a:defRPr>
                      </a:lvl2pPr>
                      <a:lvl3pPr marL="1143000" indent="-228600">
                        <a:spcBef>
                          <a:spcPct val="20000"/>
                        </a:spcBef>
                        <a:defRPr sz="2000">
                          <a:solidFill>
                            <a:schemeClr val="tx1"/>
                          </a:solidFill>
                          <a:latin typeface="Arial" charset="0"/>
                          <a:ea typeface="ＭＳ Ｐゴシック" charset="-128"/>
                        </a:defRPr>
                      </a:lvl3pPr>
                      <a:lvl4pPr marL="1600200" indent="-228600">
                        <a:spcBef>
                          <a:spcPct val="20000"/>
                        </a:spcBef>
                        <a:defRPr>
                          <a:solidFill>
                            <a:schemeClr val="tx1"/>
                          </a:solidFill>
                          <a:latin typeface="Arial" charset="0"/>
                          <a:ea typeface="ＭＳ Ｐゴシック" charset="-128"/>
                        </a:defRPr>
                      </a:lvl4pPr>
                      <a:lvl5pPr marL="2057400" indent="-228600">
                        <a:spcBef>
                          <a:spcPct val="20000"/>
                        </a:spcBef>
                        <a:defRPr>
                          <a:solidFill>
                            <a:schemeClr val="tx1"/>
                          </a:solidFill>
                          <a:latin typeface="Arial" charset="0"/>
                          <a:ea typeface="ＭＳ Ｐゴシック" charset="-128"/>
                        </a:defRPr>
                      </a:lvl5pPr>
                      <a:lvl6pPr marL="2514600" indent="-228600" eaLnBrk="0" fontAlgn="base" hangingPunct="0">
                        <a:spcBef>
                          <a:spcPct val="20000"/>
                        </a:spcBef>
                        <a:spcAft>
                          <a:spcPct val="0"/>
                        </a:spcAft>
                        <a:defRPr>
                          <a:solidFill>
                            <a:schemeClr val="tx1"/>
                          </a:solidFill>
                          <a:latin typeface="Arial" charset="0"/>
                          <a:ea typeface="ＭＳ Ｐゴシック" charset="-128"/>
                        </a:defRPr>
                      </a:lvl6pPr>
                      <a:lvl7pPr marL="2971800" indent="-228600" eaLnBrk="0" fontAlgn="base" hangingPunct="0">
                        <a:spcBef>
                          <a:spcPct val="20000"/>
                        </a:spcBef>
                        <a:spcAft>
                          <a:spcPct val="0"/>
                        </a:spcAft>
                        <a:defRPr>
                          <a:solidFill>
                            <a:schemeClr val="tx1"/>
                          </a:solidFill>
                          <a:latin typeface="Arial" charset="0"/>
                          <a:ea typeface="ＭＳ Ｐゴシック" charset="-128"/>
                        </a:defRPr>
                      </a:lvl7pPr>
                      <a:lvl8pPr marL="3429000" indent="-228600" eaLnBrk="0" fontAlgn="base" hangingPunct="0">
                        <a:spcBef>
                          <a:spcPct val="20000"/>
                        </a:spcBef>
                        <a:spcAft>
                          <a:spcPct val="0"/>
                        </a:spcAft>
                        <a:defRPr>
                          <a:solidFill>
                            <a:schemeClr val="tx1"/>
                          </a:solidFill>
                          <a:latin typeface="Arial" charset="0"/>
                          <a:ea typeface="ＭＳ Ｐゴシック" charset="-128"/>
                        </a:defRPr>
                      </a:lvl8pPr>
                      <a:lvl9pPr marL="3886200" indent="-228600" eaLnBrk="0" fontAlgn="base" hangingPunct="0">
                        <a:spcBef>
                          <a:spcPct val="20000"/>
                        </a:spcBef>
                        <a:spcAft>
                          <a:spcPct val="0"/>
                        </a:spcAft>
                        <a:defRPr>
                          <a:solidFill>
                            <a:schemeClr val="tx1"/>
                          </a:solidFill>
                          <a:latin typeface="Arial" charset="0"/>
                          <a:ea typeface="ＭＳ Ｐゴシック"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s-ES" altLang="en-US" sz="900" b="0" i="0" u="none" strike="noStrike" cap="none" normalizeH="0" baseline="0" dirty="0">
                        <a:ln>
                          <a:noFill/>
                        </a:ln>
                        <a:solidFill>
                          <a:srgbClr val="004990"/>
                        </a:solidFill>
                        <a:effectLst/>
                        <a:latin typeface="Arial" charset="0"/>
                        <a:ea typeface="ＭＳ Ｐゴシック" charset="-128"/>
                      </a:endParaRPr>
                    </a:p>
                  </a:txBody>
                  <a:tcPr marL="91415" marR="91415" marT="45732" marB="45732" horzOverflow="overflow">
                    <a:lnL w="3175" cap="flat" cmpd="sng" algn="ctr">
                      <a:solidFill>
                        <a:srgbClr val="000000"/>
                      </a:solidFill>
                      <a:prstDash val="solid"/>
                      <a:round/>
                      <a:headEnd type="none" w="med" len="med"/>
                      <a:tailEnd type="none" w="med" len="med"/>
                    </a:lnL>
                    <a:lnR w="31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0000"/>
                        </a:spcBef>
                        <a:defRPr sz="2800">
                          <a:solidFill>
                            <a:schemeClr val="tx1"/>
                          </a:solidFill>
                          <a:latin typeface="Arial" charset="0"/>
                          <a:ea typeface="ＭＳ Ｐゴシック" charset="-128"/>
                        </a:defRPr>
                      </a:lvl1pPr>
                      <a:lvl2pPr marL="742950" indent="-285750">
                        <a:spcBef>
                          <a:spcPct val="20000"/>
                        </a:spcBef>
                        <a:defRPr sz="2400">
                          <a:solidFill>
                            <a:schemeClr val="tx1"/>
                          </a:solidFill>
                          <a:latin typeface="Arial" charset="0"/>
                          <a:ea typeface="ＭＳ Ｐゴシック" charset="-128"/>
                        </a:defRPr>
                      </a:lvl2pPr>
                      <a:lvl3pPr marL="1143000" indent="-228600">
                        <a:spcBef>
                          <a:spcPct val="20000"/>
                        </a:spcBef>
                        <a:defRPr sz="2000">
                          <a:solidFill>
                            <a:schemeClr val="tx1"/>
                          </a:solidFill>
                          <a:latin typeface="Arial" charset="0"/>
                          <a:ea typeface="ＭＳ Ｐゴシック" charset="-128"/>
                        </a:defRPr>
                      </a:lvl3pPr>
                      <a:lvl4pPr marL="1600200" indent="-228600">
                        <a:spcBef>
                          <a:spcPct val="20000"/>
                        </a:spcBef>
                        <a:defRPr>
                          <a:solidFill>
                            <a:schemeClr val="tx1"/>
                          </a:solidFill>
                          <a:latin typeface="Arial" charset="0"/>
                          <a:ea typeface="ＭＳ Ｐゴシック" charset="-128"/>
                        </a:defRPr>
                      </a:lvl4pPr>
                      <a:lvl5pPr marL="2057400" indent="-228600">
                        <a:spcBef>
                          <a:spcPct val="20000"/>
                        </a:spcBef>
                        <a:defRPr>
                          <a:solidFill>
                            <a:schemeClr val="tx1"/>
                          </a:solidFill>
                          <a:latin typeface="Arial" charset="0"/>
                          <a:ea typeface="ＭＳ Ｐゴシック" charset="-128"/>
                        </a:defRPr>
                      </a:lvl5pPr>
                      <a:lvl6pPr marL="2514600" indent="-228600" eaLnBrk="0" fontAlgn="base" hangingPunct="0">
                        <a:spcBef>
                          <a:spcPct val="20000"/>
                        </a:spcBef>
                        <a:spcAft>
                          <a:spcPct val="0"/>
                        </a:spcAft>
                        <a:defRPr>
                          <a:solidFill>
                            <a:schemeClr val="tx1"/>
                          </a:solidFill>
                          <a:latin typeface="Arial" charset="0"/>
                          <a:ea typeface="ＭＳ Ｐゴシック" charset="-128"/>
                        </a:defRPr>
                      </a:lvl6pPr>
                      <a:lvl7pPr marL="2971800" indent="-228600" eaLnBrk="0" fontAlgn="base" hangingPunct="0">
                        <a:spcBef>
                          <a:spcPct val="20000"/>
                        </a:spcBef>
                        <a:spcAft>
                          <a:spcPct val="0"/>
                        </a:spcAft>
                        <a:defRPr>
                          <a:solidFill>
                            <a:schemeClr val="tx1"/>
                          </a:solidFill>
                          <a:latin typeface="Arial" charset="0"/>
                          <a:ea typeface="ＭＳ Ｐゴシック" charset="-128"/>
                        </a:defRPr>
                      </a:lvl7pPr>
                      <a:lvl8pPr marL="3429000" indent="-228600" eaLnBrk="0" fontAlgn="base" hangingPunct="0">
                        <a:spcBef>
                          <a:spcPct val="20000"/>
                        </a:spcBef>
                        <a:spcAft>
                          <a:spcPct val="0"/>
                        </a:spcAft>
                        <a:defRPr>
                          <a:solidFill>
                            <a:schemeClr val="tx1"/>
                          </a:solidFill>
                          <a:latin typeface="Arial" charset="0"/>
                          <a:ea typeface="ＭＳ Ｐゴシック" charset="-128"/>
                        </a:defRPr>
                      </a:lvl8pPr>
                      <a:lvl9pPr marL="3886200" indent="-228600" eaLnBrk="0" fontAlgn="base" hangingPunct="0">
                        <a:spcBef>
                          <a:spcPct val="20000"/>
                        </a:spcBef>
                        <a:spcAft>
                          <a:spcPct val="0"/>
                        </a:spcAft>
                        <a:defRPr>
                          <a:solidFill>
                            <a:schemeClr val="tx1"/>
                          </a:solidFill>
                          <a:latin typeface="Arial" charset="0"/>
                          <a:ea typeface="ＭＳ Ｐゴシック"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s-ES" altLang="en-US" sz="900" b="0" i="0" u="none" strike="noStrike" cap="none" normalizeH="0" baseline="0">
                        <a:ln>
                          <a:noFill/>
                        </a:ln>
                        <a:solidFill>
                          <a:srgbClr val="004990"/>
                        </a:solidFill>
                        <a:effectLst/>
                        <a:latin typeface="Arial" charset="0"/>
                        <a:ea typeface="ＭＳ Ｐゴシック" charset="-128"/>
                      </a:endParaRPr>
                    </a:p>
                  </a:txBody>
                  <a:tcPr marL="91415" marR="91415" marT="45732" marB="45732" horzOverflow="overflow">
                    <a:lnL w="3175" cap="flat" cmpd="sng" algn="ctr">
                      <a:solidFill>
                        <a:srgbClr val="000000"/>
                      </a:solidFill>
                      <a:prstDash val="solid"/>
                      <a:round/>
                      <a:headEnd type="none" w="med" len="med"/>
                      <a:tailEnd type="none" w="med" len="med"/>
                    </a:lnL>
                    <a:lnR w="31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0000"/>
                        </a:spcBef>
                        <a:defRPr sz="2800">
                          <a:solidFill>
                            <a:schemeClr val="tx1"/>
                          </a:solidFill>
                          <a:latin typeface="Arial" charset="0"/>
                          <a:ea typeface="ＭＳ Ｐゴシック" charset="-128"/>
                        </a:defRPr>
                      </a:lvl1pPr>
                      <a:lvl2pPr marL="742950" indent="-285750">
                        <a:spcBef>
                          <a:spcPct val="20000"/>
                        </a:spcBef>
                        <a:defRPr sz="2400">
                          <a:solidFill>
                            <a:schemeClr val="tx1"/>
                          </a:solidFill>
                          <a:latin typeface="Arial" charset="0"/>
                          <a:ea typeface="ＭＳ Ｐゴシック" charset="-128"/>
                        </a:defRPr>
                      </a:lvl2pPr>
                      <a:lvl3pPr marL="1143000" indent="-228600">
                        <a:spcBef>
                          <a:spcPct val="20000"/>
                        </a:spcBef>
                        <a:defRPr sz="2000">
                          <a:solidFill>
                            <a:schemeClr val="tx1"/>
                          </a:solidFill>
                          <a:latin typeface="Arial" charset="0"/>
                          <a:ea typeface="ＭＳ Ｐゴシック" charset="-128"/>
                        </a:defRPr>
                      </a:lvl3pPr>
                      <a:lvl4pPr marL="1600200" indent="-228600">
                        <a:spcBef>
                          <a:spcPct val="20000"/>
                        </a:spcBef>
                        <a:defRPr>
                          <a:solidFill>
                            <a:schemeClr val="tx1"/>
                          </a:solidFill>
                          <a:latin typeface="Arial" charset="0"/>
                          <a:ea typeface="ＭＳ Ｐゴシック" charset="-128"/>
                        </a:defRPr>
                      </a:lvl4pPr>
                      <a:lvl5pPr marL="2057400" indent="-228600">
                        <a:spcBef>
                          <a:spcPct val="20000"/>
                        </a:spcBef>
                        <a:defRPr>
                          <a:solidFill>
                            <a:schemeClr val="tx1"/>
                          </a:solidFill>
                          <a:latin typeface="Arial" charset="0"/>
                          <a:ea typeface="ＭＳ Ｐゴシック" charset="-128"/>
                        </a:defRPr>
                      </a:lvl5pPr>
                      <a:lvl6pPr marL="2514600" indent="-228600" eaLnBrk="0" fontAlgn="base" hangingPunct="0">
                        <a:spcBef>
                          <a:spcPct val="20000"/>
                        </a:spcBef>
                        <a:spcAft>
                          <a:spcPct val="0"/>
                        </a:spcAft>
                        <a:defRPr>
                          <a:solidFill>
                            <a:schemeClr val="tx1"/>
                          </a:solidFill>
                          <a:latin typeface="Arial" charset="0"/>
                          <a:ea typeface="ＭＳ Ｐゴシック" charset="-128"/>
                        </a:defRPr>
                      </a:lvl6pPr>
                      <a:lvl7pPr marL="2971800" indent="-228600" eaLnBrk="0" fontAlgn="base" hangingPunct="0">
                        <a:spcBef>
                          <a:spcPct val="20000"/>
                        </a:spcBef>
                        <a:spcAft>
                          <a:spcPct val="0"/>
                        </a:spcAft>
                        <a:defRPr>
                          <a:solidFill>
                            <a:schemeClr val="tx1"/>
                          </a:solidFill>
                          <a:latin typeface="Arial" charset="0"/>
                          <a:ea typeface="ＭＳ Ｐゴシック" charset="-128"/>
                        </a:defRPr>
                      </a:lvl7pPr>
                      <a:lvl8pPr marL="3429000" indent="-228600" eaLnBrk="0" fontAlgn="base" hangingPunct="0">
                        <a:spcBef>
                          <a:spcPct val="20000"/>
                        </a:spcBef>
                        <a:spcAft>
                          <a:spcPct val="0"/>
                        </a:spcAft>
                        <a:defRPr>
                          <a:solidFill>
                            <a:schemeClr val="tx1"/>
                          </a:solidFill>
                          <a:latin typeface="Arial" charset="0"/>
                          <a:ea typeface="ＭＳ Ｐゴシック" charset="-128"/>
                        </a:defRPr>
                      </a:lvl8pPr>
                      <a:lvl9pPr marL="3886200" indent="-228600" eaLnBrk="0" fontAlgn="base" hangingPunct="0">
                        <a:spcBef>
                          <a:spcPct val="20000"/>
                        </a:spcBef>
                        <a:spcAft>
                          <a:spcPct val="0"/>
                        </a:spcAft>
                        <a:defRPr>
                          <a:solidFill>
                            <a:schemeClr val="tx1"/>
                          </a:solidFill>
                          <a:latin typeface="Arial" charset="0"/>
                          <a:ea typeface="ＭＳ Ｐゴシック"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s-ES" altLang="en-US" sz="900" b="0" i="0" u="none" strike="noStrike" cap="none" normalizeH="0" baseline="0" dirty="0">
                        <a:ln>
                          <a:noFill/>
                        </a:ln>
                        <a:solidFill>
                          <a:srgbClr val="004990"/>
                        </a:solidFill>
                        <a:effectLst/>
                        <a:latin typeface="Arial" charset="0"/>
                        <a:ea typeface="ＭＳ Ｐゴシック" charset="-128"/>
                      </a:endParaRPr>
                    </a:p>
                  </a:txBody>
                  <a:tcPr marL="91415" marR="91415" marT="45732" marB="45732" horzOverflow="overflow">
                    <a:lnL w="31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rgbClr val="FFFFFF"/>
                    </a:solidFill>
                  </a:tcPr>
                </a:tc>
              </a:tr>
              <a:tr h="381018">
                <a:tc>
                  <a:txBody>
                    <a:bodyPr/>
                    <a:lstStyle>
                      <a:lvl1pPr>
                        <a:spcBef>
                          <a:spcPct val="20000"/>
                        </a:spcBef>
                        <a:defRPr sz="2800">
                          <a:solidFill>
                            <a:schemeClr val="tx1"/>
                          </a:solidFill>
                          <a:latin typeface="Arial" charset="0"/>
                          <a:ea typeface="ＭＳ Ｐゴシック" charset="-128"/>
                        </a:defRPr>
                      </a:lvl1pPr>
                      <a:lvl2pPr marL="742950" indent="-285750">
                        <a:spcBef>
                          <a:spcPct val="20000"/>
                        </a:spcBef>
                        <a:defRPr sz="2400">
                          <a:solidFill>
                            <a:schemeClr val="tx1"/>
                          </a:solidFill>
                          <a:latin typeface="Arial" charset="0"/>
                          <a:ea typeface="ＭＳ Ｐゴシック" charset="-128"/>
                        </a:defRPr>
                      </a:lvl2pPr>
                      <a:lvl3pPr marL="1143000" indent="-228600">
                        <a:spcBef>
                          <a:spcPct val="20000"/>
                        </a:spcBef>
                        <a:defRPr sz="2000">
                          <a:solidFill>
                            <a:schemeClr val="tx1"/>
                          </a:solidFill>
                          <a:latin typeface="Arial" charset="0"/>
                          <a:ea typeface="ＭＳ Ｐゴシック" charset="-128"/>
                        </a:defRPr>
                      </a:lvl3pPr>
                      <a:lvl4pPr marL="1600200" indent="-228600">
                        <a:spcBef>
                          <a:spcPct val="20000"/>
                        </a:spcBef>
                        <a:defRPr>
                          <a:solidFill>
                            <a:schemeClr val="tx1"/>
                          </a:solidFill>
                          <a:latin typeface="Arial" charset="0"/>
                          <a:ea typeface="ＭＳ Ｐゴシック" charset="-128"/>
                        </a:defRPr>
                      </a:lvl4pPr>
                      <a:lvl5pPr marL="2057400" indent="-228600">
                        <a:spcBef>
                          <a:spcPct val="20000"/>
                        </a:spcBef>
                        <a:defRPr>
                          <a:solidFill>
                            <a:schemeClr val="tx1"/>
                          </a:solidFill>
                          <a:latin typeface="Arial" charset="0"/>
                          <a:ea typeface="ＭＳ Ｐゴシック" charset="-128"/>
                        </a:defRPr>
                      </a:lvl5pPr>
                      <a:lvl6pPr marL="2514600" indent="-228600" eaLnBrk="0" fontAlgn="base" hangingPunct="0">
                        <a:spcBef>
                          <a:spcPct val="20000"/>
                        </a:spcBef>
                        <a:spcAft>
                          <a:spcPct val="0"/>
                        </a:spcAft>
                        <a:defRPr>
                          <a:solidFill>
                            <a:schemeClr val="tx1"/>
                          </a:solidFill>
                          <a:latin typeface="Arial" charset="0"/>
                          <a:ea typeface="ＭＳ Ｐゴシック" charset="-128"/>
                        </a:defRPr>
                      </a:lvl6pPr>
                      <a:lvl7pPr marL="2971800" indent="-228600" eaLnBrk="0" fontAlgn="base" hangingPunct="0">
                        <a:spcBef>
                          <a:spcPct val="20000"/>
                        </a:spcBef>
                        <a:spcAft>
                          <a:spcPct val="0"/>
                        </a:spcAft>
                        <a:defRPr>
                          <a:solidFill>
                            <a:schemeClr val="tx1"/>
                          </a:solidFill>
                          <a:latin typeface="Arial" charset="0"/>
                          <a:ea typeface="ＭＳ Ｐゴシック" charset="-128"/>
                        </a:defRPr>
                      </a:lvl7pPr>
                      <a:lvl8pPr marL="3429000" indent="-228600" eaLnBrk="0" fontAlgn="base" hangingPunct="0">
                        <a:spcBef>
                          <a:spcPct val="20000"/>
                        </a:spcBef>
                        <a:spcAft>
                          <a:spcPct val="0"/>
                        </a:spcAft>
                        <a:defRPr>
                          <a:solidFill>
                            <a:schemeClr val="tx1"/>
                          </a:solidFill>
                          <a:latin typeface="Arial" charset="0"/>
                          <a:ea typeface="ＭＳ Ｐゴシック" charset="-128"/>
                        </a:defRPr>
                      </a:lvl8pPr>
                      <a:lvl9pPr marL="3886200" indent="-228600" eaLnBrk="0" fontAlgn="base" hangingPunct="0">
                        <a:spcBef>
                          <a:spcPct val="20000"/>
                        </a:spcBef>
                        <a:spcAft>
                          <a:spcPct val="0"/>
                        </a:spcAft>
                        <a:defRPr>
                          <a:solidFill>
                            <a:schemeClr val="tx1"/>
                          </a:solidFill>
                          <a:latin typeface="Arial" charset="0"/>
                          <a:ea typeface="ＭＳ Ｐゴシック"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en-US" sz="1300" b="0" i="0" u="none" strike="noStrike" cap="none" normalizeH="0" baseline="0" dirty="0">
                          <a:ln>
                            <a:noFill/>
                          </a:ln>
                          <a:solidFill>
                            <a:srgbClr val="000000"/>
                          </a:solidFill>
                          <a:effectLst/>
                          <a:latin typeface="Arial" charset="0"/>
                          <a:ea typeface="ＭＳ Ｐゴシック" charset="-128"/>
                        </a:rPr>
                        <a:t>2.1. First emission inventory</a:t>
                      </a:r>
                    </a:p>
                  </a:txBody>
                  <a:tcPr marL="91400" marR="91400" marT="91449" marB="91449" horzOverflow="overflow">
                    <a:lnL w="38100" cap="flat" cmpd="sng" algn="ctr">
                      <a:solidFill>
                        <a:srgbClr val="000000"/>
                      </a:solidFill>
                      <a:prstDash val="solid"/>
                      <a:round/>
                      <a:headEnd type="none" w="med" len="med"/>
                      <a:tailEnd type="none" w="med" len="med"/>
                    </a:lnL>
                    <a:lnR w="31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3175"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0000"/>
                        </a:spcBef>
                        <a:defRPr sz="2800">
                          <a:solidFill>
                            <a:schemeClr val="tx1"/>
                          </a:solidFill>
                          <a:latin typeface="Arial" charset="0"/>
                          <a:ea typeface="ＭＳ Ｐゴシック" charset="-128"/>
                        </a:defRPr>
                      </a:lvl1pPr>
                      <a:lvl2pPr marL="742950" indent="-285750">
                        <a:spcBef>
                          <a:spcPct val="20000"/>
                        </a:spcBef>
                        <a:defRPr sz="2400">
                          <a:solidFill>
                            <a:schemeClr val="tx1"/>
                          </a:solidFill>
                          <a:latin typeface="Arial" charset="0"/>
                          <a:ea typeface="ＭＳ Ｐゴシック" charset="-128"/>
                        </a:defRPr>
                      </a:lvl2pPr>
                      <a:lvl3pPr marL="1143000" indent="-228600">
                        <a:spcBef>
                          <a:spcPct val="20000"/>
                        </a:spcBef>
                        <a:defRPr sz="2000">
                          <a:solidFill>
                            <a:schemeClr val="tx1"/>
                          </a:solidFill>
                          <a:latin typeface="Arial" charset="0"/>
                          <a:ea typeface="ＭＳ Ｐゴシック" charset="-128"/>
                        </a:defRPr>
                      </a:lvl3pPr>
                      <a:lvl4pPr marL="1600200" indent="-228600">
                        <a:spcBef>
                          <a:spcPct val="20000"/>
                        </a:spcBef>
                        <a:defRPr>
                          <a:solidFill>
                            <a:schemeClr val="tx1"/>
                          </a:solidFill>
                          <a:latin typeface="Arial" charset="0"/>
                          <a:ea typeface="ＭＳ Ｐゴシック" charset="-128"/>
                        </a:defRPr>
                      </a:lvl4pPr>
                      <a:lvl5pPr marL="2057400" indent="-228600">
                        <a:spcBef>
                          <a:spcPct val="20000"/>
                        </a:spcBef>
                        <a:defRPr>
                          <a:solidFill>
                            <a:schemeClr val="tx1"/>
                          </a:solidFill>
                          <a:latin typeface="Arial" charset="0"/>
                          <a:ea typeface="ＭＳ Ｐゴシック" charset="-128"/>
                        </a:defRPr>
                      </a:lvl5pPr>
                      <a:lvl6pPr marL="2514600" indent="-228600" eaLnBrk="0" fontAlgn="base" hangingPunct="0">
                        <a:spcBef>
                          <a:spcPct val="20000"/>
                        </a:spcBef>
                        <a:spcAft>
                          <a:spcPct val="0"/>
                        </a:spcAft>
                        <a:defRPr>
                          <a:solidFill>
                            <a:schemeClr val="tx1"/>
                          </a:solidFill>
                          <a:latin typeface="Arial" charset="0"/>
                          <a:ea typeface="ＭＳ Ｐゴシック" charset="-128"/>
                        </a:defRPr>
                      </a:lvl6pPr>
                      <a:lvl7pPr marL="2971800" indent="-228600" eaLnBrk="0" fontAlgn="base" hangingPunct="0">
                        <a:spcBef>
                          <a:spcPct val="20000"/>
                        </a:spcBef>
                        <a:spcAft>
                          <a:spcPct val="0"/>
                        </a:spcAft>
                        <a:defRPr>
                          <a:solidFill>
                            <a:schemeClr val="tx1"/>
                          </a:solidFill>
                          <a:latin typeface="Arial" charset="0"/>
                          <a:ea typeface="ＭＳ Ｐゴシック" charset="-128"/>
                        </a:defRPr>
                      </a:lvl7pPr>
                      <a:lvl8pPr marL="3429000" indent="-228600" eaLnBrk="0" fontAlgn="base" hangingPunct="0">
                        <a:spcBef>
                          <a:spcPct val="20000"/>
                        </a:spcBef>
                        <a:spcAft>
                          <a:spcPct val="0"/>
                        </a:spcAft>
                        <a:defRPr>
                          <a:solidFill>
                            <a:schemeClr val="tx1"/>
                          </a:solidFill>
                          <a:latin typeface="Arial" charset="0"/>
                          <a:ea typeface="ＭＳ Ｐゴシック" charset="-128"/>
                        </a:defRPr>
                      </a:lvl8pPr>
                      <a:lvl9pPr marL="3886200" indent="-228600" eaLnBrk="0" fontAlgn="base" hangingPunct="0">
                        <a:spcBef>
                          <a:spcPct val="20000"/>
                        </a:spcBef>
                        <a:spcAft>
                          <a:spcPct val="0"/>
                        </a:spcAft>
                        <a:defRPr>
                          <a:solidFill>
                            <a:schemeClr val="tx1"/>
                          </a:solidFill>
                          <a:latin typeface="Arial" charset="0"/>
                          <a:ea typeface="ＭＳ Ｐゴシック"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pPr>
                      <a:endParaRPr kumimoji="0" lang="en-GB" altLang="en-US" sz="1200" b="0" i="0" u="none" strike="noStrike" cap="none" normalizeH="0" baseline="0">
                        <a:ln>
                          <a:noFill/>
                        </a:ln>
                        <a:solidFill>
                          <a:srgbClr val="0000FF"/>
                        </a:solidFill>
                        <a:effectLst/>
                        <a:latin typeface="Arial" charset="0"/>
                        <a:ea typeface="ＭＳ Ｐゴシック" charset="-128"/>
                      </a:endParaRPr>
                    </a:p>
                  </a:txBody>
                  <a:tcPr marL="91400" marR="91400" marT="91449" marB="91449" horzOverflow="overflow">
                    <a:lnL w="3175" cap="flat" cmpd="sng" algn="ctr">
                      <a:solidFill>
                        <a:srgbClr val="000000"/>
                      </a:solidFill>
                      <a:prstDash val="solid"/>
                      <a:round/>
                      <a:headEnd type="none" w="med" len="med"/>
                      <a:tailEnd type="none" w="med" len="med"/>
                    </a:lnL>
                    <a:lnR w="31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3175" cap="flat" cmpd="sng" algn="ctr">
                      <a:solidFill>
                        <a:srgbClr val="000000"/>
                      </a:solidFill>
                      <a:prstDash val="solid"/>
                      <a:round/>
                      <a:headEnd type="none" w="med" len="med"/>
                      <a:tailEnd type="none" w="med" len="med"/>
                    </a:lnB>
                    <a:lnTlToBr>
                      <a:noFill/>
                    </a:lnTlToBr>
                    <a:lnBlToTr>
                      <a:noFill/>
                    </a:lnBlToTr>
                    <a:solidFill>
                      <a:srgbClr val="3366FF"/>
                    </a:solidFill>
                  </a:tcPr>
                </a:tc>
                <a:tc>
                  <a:txBody>
                    <a:bodyPr/>
                    <a:lstStyle>
                      <a:lvl1pPr>
                        <a:spcBef>
                          <a:spcPct val="20000"/>
                        </a:spcBef>
                        <a:defRPr sz="2800">
                          <a:solidFill>
                            <a:schemeClr val="tx1"/>
                          </a:solidFill>
                          <a:latin typeface="Arial" charset="0"/>
                          <a:ea typeface="ＭＳ Ｐゴシック" charset="-128"/>
                        </a:defRPr>
                      </a:lvl1pPr>
                      <a:lvl2pPr marL="742950" indent="-285750">
                        <a:spcBef>
                          <a:spcPct val="20000"/>
                        </a:spcBef>
                        <a:defRPr sz="2400">
                          <a:solidFill>
                            <a:schemeClr val="tx1"/>
                          </a:solidFill>
                          <a:latin typeface="Arial" charset="0"/>
                          <a:ea typeface="ＭＳ Ｐゴシック" charset="-128"/>
                        </a:defRPr>
                      </a:lvl2pPr>
                      <a:lvl3pPr marL="1143000" indent="-228600">
                        <a:spcBef>
                          <a:spcPct val="20000"/>
                        </a:spcBef>
                        <a:defRPr sz="2000">
                          <a:solidFill>
                            <a:schemeClr val="tx1"/>
                          </a:solidFill>
                          <a:latin typeface="Arial" charset="0"/>
                          <a:ea typeface="ＭＳ Ｐゴシック" charset="-128"/>
                        </a:defRPr>
                      </a:lvl3pPr>
                      <a:lvl4pPr marL="1600200" indent="-228600">
                        <a:spcBef>
                          <a:spcPct val="20000"/>
                        </a:spcBef>
                        <a:defRPr>
                          <a:solidFill>
                            <a:schemeClr val="tx1"/>
                          </a:solidFill>
                          <a:latin typeface="Arial" charset="0"/>
                          <a:ea typeface="ＭＳ Ｐゴシック" charset="-128"/>
                        </a:defRPr>
                      </a:lvl4pPr>
                      <a:lvl5pPr marL="2057400" indent="-228600">
                        <a:spcBef>
                          <a:spcPct val="20000"/>
                        </a:spcBef>
                        <a:defRPr>
                          <a:solidFill>
                            <a:schemeClr val="tx1"/>
                          </a:solidFill>
                          <a:latin typeface="Arial" charset="0"/>
                          <a:ea typeface="ＭＳ Ｐゴシック" charset="-128"/>
                        </a:defRPr>
                      </a:lvl5pPr>
                      <a:lvl6pPr marL="2514600" indent="-228600" eaLnBrk="0" fontAlgn="base" hangingPunct="0">
                        <a:spcBef>
                          <a:spcPct val="20000"/>
                        </a:spcBef>
                        <a:spcAft>
                          <a:spcPct val="0"/>
                        </a:spcAft>
                        <a:defRPr>
                          <a:solidFill>
                            <a:schemeClr val="tx1"/>
                          </a:solidFill>
                          <a:latin typeface="Arial" charset="0"/>
                          <a:ea typeface="ＭＳ Ｐゴシック" charset="-128"/>
                        </a:defRPr>
                      </a:lvl6pPr>
                      <a:lvl7pPr marL="2971800" indent="-228600" eaLnBrk="0" fontAlgn="base" hangingPunct="0">
                        <a:spcBef>
                          <a:spcPct val="20000"/>
                        </a:spcBef>
                        <a:spcAft>
                          <a:spcPct val="0"/>
                        </a:spcAft>
                        <a:defRPr>
                          <a:solidFill>
                            <a:schemeClr val="tx1"/>
                          </a:solidFill>
                          <a:latin typeface="Arial" charset="0"/>
                          <a:ea typeface="ＭＳ Ｐゴシック" charset="-128"/>
                        </a:defRPr>
                      </a:lvl7pPr>
                      <a:lvl8pPr marL="3429000" indent="-228600" eaLnBrk="0" fontAlgn="base" hangingPunct="0">
                        <a:spcBef>
                          <a:spcPct val="20000"/>
                        </a:spcBef>
                        <a:spcAft>
                          <a:spcPct val="0"/>
                        </a:spcAft>
                        <a:defRPr>
                          <a:solidFill>
                            <a:schemeClr val="tx1"/>
                          </a:solidFill>
                          <a:latin typeface="Arial" charset="0"/>
                          <a:ea typeface="ＭＳ Ｐゴシック" charset="-128"/>
                        </a:defRPr>
                      </a:lvl8pPr>
                      <a:lvl9pPr marL="3886200" indent="-228600" eaLnBrk="0" fontAlgn="base" hangingPunct="0">
                        <a:spcBef>
                          <a:spcPct val="20000"/>
                        </a:spcBef>
                        <a:spcAft>
                          <a:spcPct val="0"/>
                        </a:spcAft>
                        <a:defRPr>
                          <a:solidFill>
                            <a:schemeClr val="tx1"/>
                          </a:solidFill>
                          <a:latin typeface="Arial" charset="0"/>
                          <a:ea typeface="ＭＳ Ｐゴシック"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s-ES" altLang="en-US" sz="900" b="0" i="0" u="none" strike="noStrike" cap="none" normalizeH="0" baseline="0">
                        <a:ln>
                          <a:noFill/>
                        </a:ln>
                        <a:solidFill>
                          <a:srgbClr val="004990"/>
                        </a:solidFill>
                        <a:effectLst/>
                        <a:latin typeface="Arial" charset="0"/>
                        <a:ea typeface="ＭＳ Ｐゴシック" charset="-128"/>
                      </a:endParaRPr>
                    </a:p>
                  </a:txBody>
                  <a:tcPr marL="91415" marR="91415" marT="45732" marB="45732" horzOverflow="overflow">
                    <a:lnL w="3175" cap="flat" cmpd="sng" algn="ctr">
                      <a:solidFill>
                        <a:srgbClr val="000000"/>
                      </a:solidFill>
                      <a:prstDash val="solid"/>
                      <a:round/>
                      <a:headEnd type="none" w="med" len="med"/>
                      <a:tailEnd type="none" w="med" len="med"/>
                    </a:lnL>
                    <a:lnR w="31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3175" cap="flat" cmpd="sng" algn="ctr">
                      <a:solidFill>
                        <a:srgbClr val="000000"/>
                      </a:solidFill>
                      <a:prstDash val="solid"/>
                      <a:round/>
                      <a:headEnd type="none" w="med" len="med"/>
                      <a:tailEnd type="none" w="med" len="med"/>
                    </a:lnB>
                    <a:lnTlToBr>
                      <a:noFill/>
                    </a:lnTlToBr>
                    <a:lnBlToTr>
                      <a:noFill/>
                    </a:lnBlToTr>
                    <a:solidFill>
                      <a:srgbClr val="BFBFBF"/>
                    </a:solidFill>
                  </a:tcPr>
                </a:tc>
                <a:tc>
                  <a:txBody>
                    <a:bodyPr/>
                    <a:lstStyle>
                      <a:lvl1pPr>
                        <a:spcBef>
                          <a:spcPct val="20000"/>
                        </a:spcBef>
                        <a:defRPr sz="2800">
                          <a:solidFill>
                            <a:schemeClr val="tx1"/>
                          </a:solidFill>
                          <a:latin typeface="Arial" charset="0"/>
                          <a:ea typeface="ＭＳ Ｐゴシック" charset="-128"/>
                        </a:defRPr>
                      </a:lvl1pPr>
                      <a:lvl2pPr marL="742950" indent="-285750">
                        <a:spcBef>
                          <a:spcPct val="20000"/>
                        </a:spcBef>
                        <a:defRPr sz="2400">
                          <a:solidFill>
                            <a:schemeClr val="tx1"/>
                          </a:solidFill>
                          <a:latin typeface="Arial" charset="0"/>
                          <a:ea typeface="ＭＳ Ｐゴシック" charset="-128"/>
                        </a:defRPr>
                      </a:lvl2pPr>
                      <a:lvl3pPr marL="1143000" indent="-228600">
                        <a:spcBef>
                          <a:spcPct val="20000"/>
                        </a:spcBef>
                        <a:defRPr sz="2000">
                          <a:solidFill>
                            <a:schemeClr val="tx1"/>
                          </a:solidFill>
                          <a:latin typeface="Arial" charset="0"/>
                          <a:ea typeface="ＭＳ Ｐゴシック" charset="-128"/>
                        </a:defRPr>
                      </a:lvl3pPr>
                      <a:lvl4pPr marL="1600200" indent="-228600">
                        <a:spcBef>
                          <a:spcPct val="20000"/>
                        </a:spcBef>
                        <a:defRPr>
                          <a:solidFill>
                            <a:schemeClr val="tx1"/>
                          </a:solidFill>
                          <a:latin typeface="Arial" charset="0"/>
                          <a:ea typeface="ＭＳ Ｐゴシック" charset="-128"/>
                        </a:defRPr>
                      </a:lvl4pPr>
                      <a:lvl5pPr marL="2057400" indent="-228600">
                        <a:spcBef>
                          <a:spcPct val="20000"/>
                        </a:spcBef>
                        <a:defRPr>
                          <a:solidFill>
                            <a:schemeClr val="tx1"/>
                          </a:solidFill>
                          <a:latin typeface="Arial" charset="0"/>
                          <a:ea typeface="ＭＳ Ｐゴシック" charset="-128"/>
                        </a:defRPr>
                      </a:lvl5pPr>
                      <a:lvl6pPr marL="2514600" indent="-228600" eaLnBrk="0" fontAlgn="base" hangingPunct="0">
                        <a:spcBef>
                          <a:spcPct val="20000"/>
                        </a:spcBef>
                        <a:spcAft>
                          <a:spcPct val="0"/>
                        </a:spcAft>
                        <a:defRPr>
                          <a:solidFill>
                            <a:schemeClr val="tx1"/>
                          </a:solidFill>
                          <a:latin typeface="Arial" charset="0"/>
                          <a:ea typeface="ＭＳ Ｐゴシック" charset="-128"/>
                        </a:defRPr>
                      </a:lvl6pPr>
                      <a:lvl7pPr marL="2971800" indent="-228600" eaLnBrk="0" fontAlgn="base" hangingPunct="0">
                        <a:spcBef>
                          <a:spcPct val="20000"/>
                        </a:spcBef>
                        <a:spcAft>
                          <a:spcPct val="0"/>
                        </a:spcAft>
                        <a:defRPr>
                          <a:solidFill>
                            <a:schemeClr val="tx1"/>
                          </a:solidFill>
                          <a:latin typeface="Arial" charset="0"/>
                          <a:ea typeface="ＭＳ Ｐゴシック" charset="-128"/>
                        </a:defRPr>
                      </a:lvl7pPr>
                      <a:lvl8pPr marL="3429000" indent="-228600" eaLnBrk="0" fontAlgn="base" hangingPunct="0">
                        <a:spcBef>
                          <a:spcPct val="20000"/>
                        </a:spcBef>
                        <a:spcAft>
                          <a:spcPct val="0"/>
                        </a:spcAft>
                        <a:defRPr>
                          <a:solidFill>
                            <a:schemeClr val="tx1"/>
                          </a:solidFill>
                          <a:latin typeface="Arial" charset="0"/>
                          <a:ea typeface="ＭＳ Ｐゴシック" charset="-128"/>
                        </a:defRPr>
                      </a:lvl8pPr>
                      <a:lvl9pPr marL="3886200" indent="-228600" eaLnBrk="0" fontAlgn="base" hangingPunct="0">
                        <a:spcBef>
                          <a:spcPct val="20000"/>
                        </a:spcBef>
                        <a:spcAft>
                          <a:spcPct val="0"/>
                        </a:spcAft>
                        <a:defRPr>
                          <a:solidFill>
                            <a:schemeClr val="tx1"/>
                          </a:solidFill>
                          <a:latin typeface="Arial" charset="0"/>
                          <a:ea typeface="ＭＳ Ｐゴシック"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s-ES" altLang="en-US" sz="900" b="0" i="0" u="none" strike="noStrike" cap="none" normalizeH="0" baseline="0">
                        <a:ln>
                          <a:noFill/>
                        </a:ln>
                        <a:solidFill>
                          <a:srgbClr val="004990"/>
                        </a:solidFill>
                        <a:effectLst/>
                        <a:latin typeface="Arial" charset="0"/>
                        <a:ea typeface="ＭＳ Ｐゴシック" charset="-128"/>
                      </a:endParaRPr>
                    </a:p>
                  </a:txBody>
                  <a:tcPr marL="91415" marR="91415" marT="45732" marB="45732" horzOverflow="overflow">
                    <a:lnL w="3175" cap="flat" cmpd="sng" algn="ctr">
                      <a:solidFill>
                        <a:srgbClr val="000000"/>
                      </a:solidFill>
                      <a:prstDash val="solid"/>
                      <a:round/>
                      <a:headEnd type="none" w="med" len="med"/>
                      <a:tailEnd type="none" w="med" len="med"/>
                    </a:lnL>
                    <a:lnR w="31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3175"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0000"/>
                        </a:spcBef>
                        <a:defRPr sz="2800">
                          <a:solidFill>
                            <a:schemeClr val="tx1"/>
                          </a:solidFill>
                          <a:latin typeface="Arial" charset="0"/>
                          <a:ea typeface="ＭＳ Ｐゴシック" charset="-128"/>
                        </a:defRPr>
                      </a:lvl1pPr>
                      <a:lvl2pPr marL="742950" indent="-285750">
                        <a:spcBef>
                          <a:spcPct val="20000"/>
                        </a:spcBef>
                        <a:defRPr sz="2400">
                          <a:solidFill>
                            <a:schemeClr val="tx1"/>
                          </a:solidFill>
                          <a:latin typeface="Arial" charset="0"/>
                          <a:ea typeface="ＭＳ Ｐゴシック" charset="-128"/>
                        </a:defRPr>
                      </a:lvl2pPr>
                      <a:lvl3pPr marL="1143000" indent="-228600">
                        <a:spcBef>
                          <a:spcPct val="20000"/>
                        </a:spcBef>
                        <a:defRPr sz="2000">
                          <a:solidFill>
                            <a:schemeClr val="tx1"/>
                          </a:solidFill>
                          <a:latin typeface="Arial" charset="0"/>
                          <a:ea typeface="ＭＳ Ｐゴシック" charset="-128"/>
                        </a:defRPr>
                      </a:lvl3pPr>
                      <a:lvl4pPr marL="1600200" indent="-228600">
                        <a:spcBef>
                          <a:spcPct val="20000"/>
                        </a:spcBef>
                        <a:defRPr>
                          <a:solidFill>
                            <a:schemeClr val="tx1"/>
                          </a:solidFill>
                          <a:latin typeface="Arial" charset="0"/>
                          <a:ea typeface="ＭＳ Ｐゴシック" charset="-128"/>
                        </a:defRPr>
                      </a:lvl4pPr>
                      <a:lvl5pPr marL="2057400" indent="-228600">
                        <a:spcBef>
                          <a:spcPct val="20000"/>
                        </a:spcBef>
                        <a:defRPr>
                          <a:solidFill>
                            <a:schemeClr val="tx1"/>
                          </a:solidFill>
                          <a:latin typeface="Arial" charset="0"/>
                          <a:ea typeface="ＭＳ Ｐゴシック" charset="-128"/>
                        </a:defRPr>
                      </a:lvl5pPr>
                      <a:lvl6pPr marL="2514600" indent="-228600" eaLnBrk="0" fontAlgn="base" hangingPunct="0">
                        <a:spcBef>
                          <a:spcPct val="20000"/>
                        </a:spcBef>
                        <a:spcAft>
                          <a:spcPct val="0"/>
                        </a:spcAft>
                        <a:defRPr>
                          <a:solidFill>
                            <a:schemeClr val="tx1"/>
                          </a:solidFill>
                          <a:latin typeface="Arial" charset="0"/>
                          <a:ea typeface="ＭＳ Ｐゴシック" charset="-128"/>
                        </a:defRPr>
                      </a:lvl6pPr>
                      <a:lvl7pPr marL="2971800" indent="-228600" eaLnBrk="0" fontAlgn="base" hangingPunct="0">
                        <a:spcBef>
                          <a:spcPct val="20000"/>
                        </a:spcBef>
                        <a:spcAft>
                          <a:spcPct val="0"/>
                        </a:spcAft>
                        <a:defRPr>
                          <a:solidFill>
                            <a:schemeClr val="tx1"/>
                          </a:solidFill>
                          <a:latin typeface="Arial" charset="0"/>
                          <a:ea typeface="ＭＳ Ｐゴシック" charset="-128"/>
                        </a:defRPr>
                      </a:lvl7pPr>
                      <a:lvl8pPr marL="3429000" indent="-228600" eaLnBrk="0" fontAlgn="base" hangingPunct="0">
                        <a:spcBef>
                          <a:spcPct val="20000"/>
                        </a:spcBef>
                        <a:spcAft>
                          <a:spcPct val="0"/>
                        </a:spcAft>
                        <a:defRPr>
                          <a:solidFill>
                            <a:schemeClr val="tx1"/>
                          </a:solidFill>
                          <a:latin typeface="Arial" charset="0"/>
                          <a:ea typeface="ＭＳ Ｐゴシック" charset="-128"/>
                        </a:defRPr>
                      </a:lvl8pPr>
                      <a:lvl9pPr marL="3886200" indent="-228600" eaLnBrk="0" fontAlgn="base" hangingPunct="0">
                        <a:spcBef>
                          <a:spcPct val="20000"/>
                        </a:spcBef>
                        <a:spcAft>
                          <a:spcPct val="0"/>
                        </a:spcAft>
                        <a:defRPr>
                          <a:solidFill>
                            <a:schemeClr val="tx1"/>
                          </a:solidFill>
                          <a:latin typeface="Arial" charset="0"/>
                          <a:ea typeface="ＭＳ Ｐゴシック"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s-ES" altLang="en-US" sz="900" b="0" i="0" u="none" strike="noStrike" cap="none" normalizeH="0" baseline="0">
                        <a:ln>
                          <a:noFill/>
                        </a:ln>
                        <a:solidFill>
                          <a:srgbClr val="004990"/>
                        </a:solidFill>
                        <a:effectLst/>
                        <a:latin typeface="Arial" charset="0"/>
                        <a:ea typeface="ＭＳ Ｐゴシック" charset="-128"/>
                      </a:endParaRPr>
                    </a:p>
                  </a:txBody>
                  <a:tcPr marL="91415" marR="91415" marT="45732" marB="45732" horzOverflow="overflow">
                    <a:lnL w="3175" cap="flat" cmpd="sng" algn="ctr">
                      <a:solidFill>
                        <a:srgbClr val="000000"/>
                      </a:solidFill>
                      <a:prstDash val="solid"/>
                      <a:round/>
                      <a:headEnd type="none" w="med" len="med"/>
                      <a:tailEnd type="none" w="med" len="med"/>
                    </a:lnL>
                    <a:lnR w="31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3175"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0000"/>
                        </a:spcBef>
                        <a:defRPr sz="2800">
                          <a:solidFill>
                            <a:schemeClr val="tx1"/>
                          </a:solidFill>
                          <a:latin typeface="Arial" charset="0"/>
                          <a:ea typeface="ＭＳ Ｐゴシック" charset="-128"/>
                        </a:defRPr>
                      </a:lvl1pPr>
                      <a:lvl2pPr marL="742950" indent="-285750">
                        <a:spcBef>
                          <a:spcPct val="20000"/>
                        </a:spcBef>
                        <a:defRPr sz="2400">
                          <a:solidFill>
                            <a:schemeClr val="tx1"/>
                          </a:solidFill>
                          <a:latin typeface="Arial" charset="0"/>
                          <a:ea typeface="ＭＳ Ｐゴシック" charset="-128"/>
                        </a:defRPr>
                      </a:lvl2pPr>
                      <a:lvl3pPr marL="1143000" indent="-228600">
                        <a:spcBef>
                          <a:spcPct val="20000"/>
                        </a:spcBef>
                        <a:defRPr sz="2000">
                          <a:solidFill>
                            <a:schemeClr val="tx1"/>
                          </a:solidFill>
                          <a:latin typeface="Arial" charset="0"/>
                          <a:ea typeface="ＭＳ Ｐゴシック" charset="-128"/>
                        </a:defRPr>
                      </a:lvl3pPr>
                      <a:lvl4pPr marL="1600200" indent="-228600">
                        <a:spcBef>
                          <a:spcPct val="20000"/>
                        </a:spcBef>
                        <a:defRPr>
                          <a:solidFill>
                            <a:schemeClr val="tx1"/>
                          </a:solidFill>
                          <a:latin typeface="Arial" charset="0"/>
                          <a:ea typeface="ＭＳ Ｐゴシック" charset="-128"/>
                        </a:defRPr>
                      </a:lvl4pPr>
                      <a:lvl5pPr marL="2057400" indent="-228600">
                        <a:spcBef>
                          <a:spcPct val="20000"/>
                        </a:spcBef>
                        <a:defRPr>
                          <a:solidFill>
                            <a:schemeClr val="tx1"/>
                          </a:solidFill>
                          <a:latin typeface="Arial" charset="0"/>
                          <a:ea typeface="ＭＳ Ｐゴシック" charset="-128"/>
                        </a:defRPr>
                      </a:lvl5pPr>
                      <a:lvl6pPr marL="2514600" indent="-228600" eaLnBrk="0" fontAlgn="base" hangingPunct="0">
                        <a:spcBef>
                          <a:spcPct val="20000"/>
                        </a:spcBef>
                        <a:spcAft>
                          <a:spcPct val="0"/>
                        </a:spcAft>
                        <a:defRPr>
                          <a:solidFill>
                            <a:schemeClr val="tx1"/>
                          </a:solidFill>
                          <a:latin typeface="Arial" charset="0"/>
                          <a:ea typeface="ＭＳ Ｐゴシック" charset="-128"/>
                        </a:defRPr>
                      </a:lvl6pPr>
                      <a:lvl7pPr marL="2971800" indent="-228600" eaLnBrk="0" fontAlgn="base" hangingPunct="0">
                        <a:spcBef>
                          <a:spcPct val="20000"/>
                        </a:spcBef>
                        <a:spcAft>
                          <a:spcPct val="0"/>
                        </a:spcAft>
                        <a:defRPr>
                          <a:solidFill>
                            <a:schemeClr val="tx1"/>
                          </a:solidFill>
                          <a:latin typeface="Arial" charset="0"/>
                          <a:ea typeface="ＭＳ Ｐゴシック" charset="-128"/>
                        </a:defRPr>
                      </a:lvl7pPr>
                      <a:lvl8pPr marL="3429000" indent="-228600" eaLnBrk="0" fontAlgn="base" hangingPunct="0">
                        <a:spcBef>
                          <a:spcPct val="20000"/>
                        </a:spcBef>
                        <a:spcAft>
                          <a:spcPct val="0"/>
                        </a:spcAft>
                        <a:defRPr>
                          <a:solidFill>
                            <a:schemeClr val="tx1"/>
                          </a:solidFill>
                          <a:latin typeface="Arial" charset="0"/>
                          <a:ea typeface="ＭＳ Ｐゴシック" charset="-128"/>
                        </a:defRPr>
                      </a:lvl8pPr>
                      <a:lvl9pPr marL="3886200" indent="-228600" eaLnBrk="0" fontAlgn="base" hangingPunct="0">
                        <a:spcBef>
                          <a:spcPct val="20000"/>
                        </a:spcBef>
                        <a:spcAft>
                          <a:spcPct val="0"/>
                        </a:spcAft>
                        <a:defRPr>
                          <a:solidFill>
                            <a:schemeClr val="tx1"/>
                          </a:solidFill>
                          <a:latin typeface="Arial" charset="0"/>
                          <a:ea typeface="ＭＳ Ｐゴシック"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s-ES" altLang="en-US" sz="900" b="0" i="0" u="none" strike="noStrike" cap="none" normalizeH="0" baseline="0">
                        <a:ln>
                          <a:noFill/>
                        </a:ln>
                        <a:solidFill>
                          <a:srgbClr val="004990"/>
                        </a:solidFill>
                        <a:effectLst/>
                        <a:latin typeface="Arial" charset="0"/>
                        <a:ea typeface="ＭＳ Ｐゴシック" charset="-128"/>
                      </a:endParaRPr>
                    </a:p>
                  </a:txBody>
                  <a:tcPr marL="91415" marR="91415" marT="45732" marB="45732" horzOverflow="overflow">
                    <a:lnL w="3175" cap="flat" cmpd="sng" algn="ctr">
                      <a:solidFill>
                        <a:srgbClr val="000000"/>
                      </a:solidFill>
                      <a:prstDash val="solid"/>
                      <a:round/>
                      <a:headEnd type="none" w="med" len="med"/>
                      <a:tailEnd type="none" w="med" len="med"/>
                    </a:lnL>
                    <a:lnR w="31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3175"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0000"/>
                        </a:spcBef>
                        <a:defRPr sz="2800">
                          <a:solidFill>
                            <a:schemeClr val="tx1"/>
                          </a:solidFill>
                          <a:latin typeface="Arial" charset="0"/>
                          <a:ea typeface="ＭＳ Ｐゴシック" charset="-128"/>
                        </a:defRPr>
                      </a:lvl1pPr>
                      <a:lvl2pPr marL="742950" indent="-285750">
                        <a:spcBef>
                          <a:spcPct val="20000"/>
                        </a:spcBef>
                        <a:defRPr sz="2400">
                          <a:solidFill>
                            <a:schemeClr val="tx1"/>
                          </a:solidFill>
                          <a:latin typeface="Arial" charset="0"/>
                          <a:ea typeface="ＭＳ Ｐゴシック" charset="-128"/>
                        </a:defRPr>
                      </a:lvl2pPr>
                      <a:lvl3pPr marL="1143000" indent="-228600">
                        <a:spcBef>
                          <a:spcPct val="20000"/>
                        </a:spcBef>
                        <a:defRPr sz="2000">
                          <a:solidFill>
                            <a:schemeClr val="tx1"/>
                          </a:solidFill>
                          <a:latin typeface="Arial" charset="0"/>
                          <a:ea typeface="ＭＳ Ｐゴシック" charset="-128"/>
                        </a:defRPr>
                      </a:lvl3pPr>
                      <a:lvl4pPr marL="1600200" indent="-228600">
                        <a:spcBef>
                          <a:spcPct val="20000"/>
                        </a:spcBef>
                        <a:defRPr>
                          <a:solidFill>
                            <a:schemeClr val="tx1"/>
                          </a:solidFill>
                          <a:latin typeface="Arial" charset="0"/>
                          <a:ea typeface="ＭＳ Ｐゴシック" charset="-128"/>
                        </a:defRPr>
                      </a:lvl4pPr>
                      <a:lvl5pPr marL="2057400" indent="-228600">
                        <a:spcBef>
                          <a:spcPct val="20000"/>
                        </a:spcBef>
                        <a:defRPr>
                          <a:solidFill>
                            <a:schemeClr val="tx1"/>
                          </a:solidFill>
                          <a:latin typeface="Arial" charset="0"/>
                          <a:ea typeface="ＭＳ Ｐゴシック" charset="-128"/>
                        </a:defRPr>
                      </a:lvl5pPr>
                      <a:lvl6pPr marL="2514600" indent="-228600" eaLnBrk="0" fontAlgn="base" hangingPunct="0">
                        <a:spcBef>
                          <a:spcPct val="20000"/>
                        </a:spcBef>
                        <a:spcAft>
                          <a:spcPct val="0"/>
                        </a:spcAft>
                        <a:defRPr>
                          <a:solidFill>
                            <a:schemeClr val="tx1"/>
                          </a:solidFill>
                          <a:latin typeface="Arial" charset="0"/>
                          <a:ea typeface="ＭＳ Ｐゴシック" charset="-128"/>
                        </a:defRPr>
                      </a:lvl6pPr>
                      <a:lvl7pPr marL="2971800" indent="-228600" eaLnBrk="0" fontAlgn="base" hangingPunct="0">
                        <a:spcBef>
                          <a:spcPct val="20000"/>
                        </a:spcBef>
                        <a:spcAft>
                          <a:spcPct val="0"/>
                        </a:spcAft>
                        <a:defRPr>
                          <a:solidFill>
                            <a:schemeClr val="tx1"/>
                          </a:solidFill>
                          <a:latin typeface="Arial" charset="0"/>
                          <a:ea typeface="ＭＳ Ｐゴシック" charset="-128"/>
                        </a:defRPr>
                      </a:lvl7pPr>
                      <a:lvl8pPr marL="3429000" indent="-228600" eaLnBrk="0" fontAlgn="base" hangingPunct="0">
                        <a:spcBef>
                          <a:spcPct val="20000"/>
                        </a:spcBef>
                        <a:spcAft>
                          <a:spcPct val="0"/>
                        </a:spcAft>
                        <a:defRPr>
                          <a:solidFill>
                            <a:schemeClr val="tx1"/>
                          </a:solidFill>
                          <a:latin typeface="Arial" charset="0"/>
                          <a:ea typeface="ＭＳ Ｐゴシック" charset="-128"/>
                        </a:defRPr>
                      </a:lvl8pPr>
                      <a:lvl9pPr marL="3886200" indent="-228600" eaLnBrk="0" fontAlgn="base" hangingPunct="0">
                        <a:spcBef>
                          <a:spcPct val="20000"/>
                        </a:spcBef>
                        <a:spcAft>
                          <a:spcPct val="0"/>
                        </a:spcAft>
                        <a:defRPr>
                          <a:solidFill>
                            <a:schemeClr val="tx1"/>
                          </a:solidFill>
                          <a:latin typeface="Arial" charset="0"/>
                          <a:ea typeface="ＭＳ Ｐゴシック"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s-ES" altLang="en-US" sz="900" b="0" i="0" u="none" strike="noStrike" cap="none" normalizeH="0" baseline="0">
                        <a:ln>
                          <a:noFill/>
                        </a:ln>
                        <a:solidFill>
                          <a:srgbClr val="004990"/>
                        </a:solidFill>
                        <a:effectLst/>
                        <a:latin typeface="Arial" charset="0"/>
                        <a:ea typeface="ＭＳ Ｐゴシック" charset="-128"/>
                      </a:endParaRPr>
                    </a:p>
                  </a:txBody>
                  <a:tcPr marL="91415" marR="91415" marT="45732" marB="45732" horzOverflow="overflow">
                    <a:lnL w="3175" cap="flat" cmpd="sng" algn="ctr">
                      <a:solidFill>
                        <a:srgbClr val="000000"/>
                      </a:solidFill>
                      <a:prstDash val="solid"/>
                      <a:round/>
                      <a:headEnd type="none" w="med" len="med"/>
                      <a:tailEnd type="none" w="med" len="med"/>
                    </a:lnL>
                    <a:lnR w="31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3175"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0000"/>
                        </a:spcBef>
                        <a:defRPr sz="2800">
                          <a:solidFill>
                            <a:schemeClr val="tx1"/>
                          </a:solidFill>
                          <a:latin typeface="Arial" charset="0"/>
                          <a:ea typeface="ＭＳ Ｐゴシック" charset="-128"/>
                        </a:defRPr>
                      </a:lvl1pPr>
                      <a:lvl2pPr marL="742950" indent="-285750">
                        <a:spcBef>
                          <a:spcPct val="20000"/>
                        </a:spcBef>
                        <a:defRPr sz="2400">
                          <a:solidFill>
                            <a:schemeClr val="tx1"/>
                          </a:solidFill>
                          <a:latin typeface="Arial" charset="0"/>
                          <a:ea typeface="ＭＳ Ｐゴシック" charset="-128"/>
                        </a:defRPr>
                      </a:lvl2pPr>
                      <a:lvl3pPr marL="1143000" indent="-228600">
                        <a:spcBef>
                          <a:spcPct val="20000"/>
                        </a:spcBef>
                        <a:defRPr sz="2000">
                          <a:solidFill>
                            <a:schemeClr val="tx1"/>
                          </a:solidFill>
                          <a:latin typeface="Arial" charset="0"/>
                          <a:ea typeface="ＭＳ Ｐゴシック" charset="-128"/>
                        </a:defRPr>
                      </a:lvl3pPr>
                      <a:lvl4pPr marL="1600200" indent="-228600">
                        <a:spcBef>
                          <a:spcPct val="20000"/>
                        </a:spcBef>
                        <a:defRPr>
                          <a:solidFill>
                            <a:schemeClr val="tx1"/>
                          </a:solidFill>
                          <a:latin typeface="Arial" charset="0"/>
                          <a:ea typeface="ＭＳ Ｐゴシック" charset="-128"/>
                        </a:defRPr>
                      </a:lvl4pPr>
                      <a:lvl5pPr marL="2057400" indent="-228600">
                        <a:spcBef>
                          <a:spcPct val="20000"/>
                        </a:spcBef>
                        <a:defRPr>
                          <a:solidFill>
                            <a:schemeClr val="tx1"/>
                          </a:solidFill>
                          <a:latin typeface="Arial" charset="0"/>
                          <a:ea typeface="ＭＳ Ｐゴシック" charset="-128"/>
                        </a:defRPr>
                      </a:lvl5pPr>
                      <a:lvl6pPr marL="2514600" indent="-228600" eaLnBrk="0" fontAlgn="base" hangingPunct="0">
                        <a:spcBef>
                          <a:spcPct val="20000"/>
                        </a:spcBef>
                        <a:spcAft>
                          <a:spcPct val="0"/>
                        </a:spcAft>
                        <a:defRPr>
                          <a:solidFill>
                            <a:schemeClr val="tx1"/>
                          </a:solidFill>
                          <a:latin typeface="Arial" charset="0"/>
                          <a:ea typeface="ＭＳ Ｐゴシック" charset="-128"/>
                        </a:defRPr>
                      </a:lvl6pPr>
                      <a:lvl7pPr marL="2971800" indent="-228600" eaLnBrk="0" fontAlgn="base" hangingPunct="0">
                        <a:spcBef>
                          <a:spcPct val="20000"/>
                        </a:spcBef>
                        <a:spcAft>
                          <a:spcPct val="0"/>
                        </a:spcAft>
                        <a:defRPr>
                          <a:solidFill>
                            <a:schemeClr val="tx1"/>
                          </a:solidFill>
                          <a:latin typeface="Arial" charset="0"/>
                          <a:ea typeface="ＭＳ Ｐゴシック" charset="-128"/>
                        </a:defRPr>
                      </a:lvl7pPr>
                      <a:lvl8pPr marL="3429000" indent="-228600" eaLnBrk="0" fontAlgn="base" hangingPunct="0">
                        <a:spcBef>
                          <a:spcPct val="20000"/>
                        </a:spcBef>
                        <a:spcAft>
                          <a:spcPct val="0"/>
                        </a:spcAft>
                        <a:defRPr>
                          <a:solidFill>
                            <a:schemeClr val="tx1"/>
                          </a:solidFill>
                          <a:latin typeface="Arial" charset="0"/>
                          <a:ea typeface="ＭＳ Ｐゴシック" charset="-128"/>
                        </a:defRPr>
                      </a:lvl8pPr>
                      <a:lvl9pPr marL="3886200" indent="-228600" eaLnBrk="0" fontAlgn="base" hangingPunct="0">
                        <a:spcBef>
                          <a:spcPct val="20000"/>
                        </a:spcBef>
                        <a:spcAft>
                          <a:spcPct val="0"/>
                        </a:spcAft>
                        <a:defRPr>
                          <a:solidFill>
                            <a:schemeClr val="tx1"/>
                          </a:solidFill>
                          <a:latin typeface="Arial" charset="0"/>
                          <a:ea typeface="ＭＳ Ｐゴシック"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s-ES" altLang="en-US" sz="900" b="0" i="0" u="none" strike="noStrike" cap="none" normalizeH="0" baseline="0" dirty="0">
                        <a:ln>
                          <a:noFill/>
                        </a:ln>
                        <a:solidFill>
                          <a:srgbClr val="004990"/>
                        </a:solidFill>
                        <a:effectLst/>
                        <a:latin typeface="Arial" charset="0"/>
                        <a:ea typeface="ＭＳ Ｐゴシック" charset="-128"/>
                      </a:endParaRPr>
                    </a:p>
                  </a:txBody>
                  <a:tcPr marL="91415" marR="91415" marT="45732" marB="45732" horzOverflow="overflow">
                    <a:lnL w="3175" cap="flat" cmpd="sng" algn="ctr">
                      <a:solidFill>
                        <a:srgbClr val="000000"/>
                      </a:solidFill>
                      <a:prstDash val="solid"/>
                      <a:round/>
                      <a:headEnd type="none" w="med" len="med"/>
                      <a:tailEnd type="none" w="med" len="med"/>
                    </a:lnL>
                    <a:lnR w="31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3175"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0000"/>
                        </a:spcBef>
                        <a:defRPr sz="2800">
                          <a:solidFill>
                            <a:schemeClr val="tx1"/>
                          </a:solidFill>
                          <a:latin typeface="Arial" charset="0"/>
                          <a:ea typeface="ＭＳ Ｐゴシック" charset="-128"/>
                        </a:defRPr>
                      </a:lvl1pPr>
                      <a:lvl2pPr marL="742950" indent="-285750">
                        <a:spcBef>
                          <a:spcPct val="20000"/>
                        </a:spcBef>
                        <a:defRPr sz="2400">
                          <a:solidFill>
                            <a:schemeClr val="tx1"/>
                          </a:solidFill>
                          <a:latin typeface="Arial" charset="0"/>
                          <a:ea typeface="ＭＳ Ｐゴシック" charset="-128"/>
                        </a:defRPr>
                      </a:lvl2pPr>
                      <a:lvl3pPr marL="1143000" indent="-228600">
                        <a:spcBef>
                          <a:spcPct val="20000"/>
                        </a:spcBef>
                        <a:defRPr sz="2000">
                          <a:solidFill>
                            <a:schemeClr val="tx1"/>
                          </a:solidFill>
                          <a:latin typeface="Arial" charset="0"/>
                          <a:ea typeface="ＭＳ Ｐゴシック" charset="-128"/>
                        </a:defRPr>
                      </a:lvl3pPr>
                      <a:lvl4pPr marL="1600200" indent="-228600">
                        <a:spcBef>
                          <a:spcPct val="20000"/>
                        </a:spcBef>
                        <a:defRPr>
                          <a:solidFill>
                            <a:schemeClr val="tx1"/>
                          </a:solidFill>
                          <a:latin typeface="Arial" charset="0"/>
                          <a:ea typeface="ＭＳ Ｐゴシック" charset="-128"/>
                        </a:defRPr>
                      </a:lvl4pPr>
                      <a:lvl5pPr marL="2057400" indent="-228600">
                        <a:spcBef>
                          <a:spcPct val="20000"/>
                        </a:spcBef>
                        <a:defRPr>
                          <a:solidFill>
                            <a:schemeClr val="tx1"/>
                          </a:solidFill>
                          <a:latin typeface="Arial" charset="0"/>
                          <a:ea typeface="ＭＳ Ｐゴシック" charset="-128"/>
                        </a:defRPr>
                      </a:lvl5pPr>
                      <a:lvl6pPr marL="2514600" indent="-228600" eaLnBrk="0" fontAlgn="base" hangingPunct="0">
                        <a:spcBef>
                          <a:spcPct val="20000"/>
                        </a:spcBef>
                        <a:spcAft>
                          <a:spcPct val="0"/>
                        </a:spcAft>
                        <a:defRPr>
                          <a:solidFill>
                            <a:schemeClr val="tx1"/>
                          </a:solidFill>
                          <a:latin typeface="Arial" charset="0"/>
                          <a:ea typeface="ＭＳ Ｐゴシック" charset="-128"/>
                        </a:defRPr>
                      </a:lvl6pPr>
                      <a:lvl7pPr marL="2971800" indent="-228600" eaLnBrk="0" fontAlgn="base" hangingPunct="0">
                        <a:spcBef>
                          <a:spcPct val="20000"/>
                        </a:spcBef>
                        <a:spcAft>
                          <a:spcPct val="0"/>
                        </a:spcAft>
                        <a:defRPr>
                          <a:solidFill>
                            <a:schemeClr val="tx1"/>
                          </a:solidFill>
                          <a:latin typeface="Arial" charset="0"/>
                          <a:ea typeface="ＭＳ Ｐゴシック" charset="-128"/>
                        </a:defRPr>
                      </a:lvl7pPr>
                      <a:lvl8pPr marL="3429000" indent="-228600" eaLnBrk="0" fontAlgn="base" hangingPunct="0">
                        <a:spcBef>
                          <a:spcPct val="20000"/>
                        </a:spcBef>
                        <a:spcAft>
                          <a:spcPct val="0"/>
                        </a:spcAft>
                        <a:defRPr>
                          <a:solidFill>
                            <a:schemeClr val="tx1"/>
                          </a:solidFill>
                          <a:latin typeface="Arial" charset="0"/>
                          <a:ea typeface="ＭＳ Ｐゴシック" charset="-128"/>
                        </a:defRPr>
                      </a:lvl8pPr>
                      <a:lvl9pPr marL="3886200" indent="-228600" eaLnBrk="0" fontAlgn="base" hangingPunct="0">
                        <a:spcBef>
                          <a:spcPct val="20000"/>
                        </a:spcBef>
                        <a:spcAft>
                          <a:spcPct val="0"/>
                        </a:spcAft>
                        <a:defRPr>
                          <a:solidFill>
                            <a:schemeClr val="tx1"/>
                          </a:solidFill>
                          <a:latin typeface="Arial" charset="0"/>
                          <a:ea typeface="ＭＳ Ｐゴシック"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s-ES" altLang="en-US" sz="900" b="0" i="0" u="none" strike="noStrike" cap="none" normalizeH="0" baseline="0">
                        <a:ln>
                          <a:noFill/>
                        </a:ln>
                        <a:solidFill>
                          <a:srgbClr val="004990"/>
                        </a:solidFill>
                        <a:effectLst/>
                        <a:latin typeface="Arial" charset="0"/>
                        <a:ea typeface="ＭＳ Ｐゴシック" charset="-128"/>
                      </a:endParaRPr>
                    </a:p>
                  </a:txBody>
                  <a:tcPr marL="91415" marR="91415" marT="45732" marB="45732" horzOverflow="overflow">
                    <a:lnL w="3175" cap="flat" cmpd="sng" algn="ctr">
                      <a:solidFill>
                        <a:srgbClr val="000000"/>
                      </a:solidFill>
                      <a:prstDash val="solid"/>
                      <a:round/>
                      <a:headEnd type="none" w="med" len="med"/>
                      <a:tailEnd type="none" w="med" len="med"/>
                    </a:lnL>
                    <a:lnR w="31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3175"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0000"/>
                        </a:spcBef>
                        <a:defRPr sz="2800">
                          <a:solidFill>
                            <a:schemeClr val="tx1"/>
                          </a:solidFill>
                          <a:latin typeface="Arial" charset="0"/>
                          <a:ea typeface="ＭＳ Ｐゴシック" charset="-128"/>
                        </a:defRPr>
                      </a:lvl1pPr>
                      <a:lvl2pPr marL="742950" indent="-285750">
                        <a:spcBef>
                          <a:spcPct val="20000"/>
                        </a:spcBef>
                        <a:defRPr sz="2400">
                          <a:solidFill>
                            <a:schemeClr val="tx1"/>
                          </a:solidFill>
                          <a:latin typeface="Arial" charset="0"/>
                          <a:ea typeface="ＭＳ Ｐゴシック" charset="-128"/>
                        </a:defRPr>
                      </a:lvl2pPr>
                      <a:lvl3pPr marL="1143000" indent="-228600">
                        <a:spcBef>
                          <a:spcPct val="20000"/>
                        </a:spcBef>
                        <a:defRPr sz="2000">
                          <a:solidFill>
                            <a:schemeClr val="tx1"/>
                          </a:solidFill>
                          <a:latin typeface="Arial" charset="0"/>
                          <a:ea typeface="ＭＳ Ｐゴシック" charset="-128"/>
                        </a:defRPr>
                      </a:lvl3pPr>
                      <a:lvl4pPr marL="1600200" indent="-228600">
                        <a:spcBef>
                          <a:spcPct val="20000"/>
                        </a:spcBef>
                        <a:defRPr>
                          <a:solidFill>
                            <a:schemeClr val="tx1"/>
                          </a:solidFill>
                          <a:latin typeface="Arial" charset="0"/>
                          <a:ea typeface="ＭＳ Ｐゴシック" charset="-128"/>
                        </a:defRPr>
                      </a:lvl4pPr>
                      <a:lvl5pPr marL="2057400" indent="-228600">
                        <a:spcBef>
                          <a:spcPct val="20000"/>
                        </a:spcBef>
                        <a:defRPr>
                          <a:solidFill>
                            <a:schemeClr val="tx1"/>
                          </a:solidFill>
                          <a:latin typeface="Arial" charset="0"/>
                          <a:ea typeface="ＭＳ Ｐゴシック" charset="-128"/>
                        </a:defRPr>
                      </a:lvl5pPr>
                      <a:lvl6pPr marL="2514600" indent="-228600" eaLnBrk="0" fontAlgn="base" hangingPunct="0">
                        <a:spcBef>
                          <a:spcPct val="20000"/>
                        </a:spcBef>
                        <a:spcAft>
                          <a:spcPct val="0"/>
                        </a:spcAft>
                        <a:defRPr>
                          <a:solidFill>
                            <a:schemeClr val="tx1"/>
                          </a:solidFill>
                          <a:latin typeface="Arial" charset="0"/>
                          <a:ea typeface="ＭＳ Ｐゴシック" charset="-128"/>
                        </a:defRPr>
                      </a:lvl6pPr>
                      <a:lvl7pPr marL="2971800" indent="-228600" eaLnBrk="0" fontAlgn="base" hangingPunct="0">
                        <a:spcBef>
                          <a:spcPct val="20000"/>
                        </a:spcBef>
                        <a:spcAft>
                          <a:spcPct val="0"/>
                        </a:spcAft>
                        <a:defRPr>
                          <a:solidFill>
                            <a:schemeClr val="tx1"/>
                          </a:solidFill>
                          <a:latin typeface="Arial" charset="0"/>
                          <a:ea typeface="ＭＳ Ｐゴシック" charset="-128"/>
                        </a:defRPr>
                      </a:lvl7pPr>
                      <a:lvl8pPr marL="3429000" indent="-228600" eaLnBrk="0" fontAlgn="base" hangingPunct="0">
                        <a:spcBef>
                          <a:spcPct val="20000"/>
                        </a:spcBef>
                        <a:spcAft>
                          <a:spcPct val="0"/>
                        </a:spcAft>
                        <a:defRPr>
                          <a:solidFill>
                            <a:schemeClr val="tx1"/>
                          </a:solidFill>
                          <a:latin typeface="Arial" charset="0"/>
                          <a:ea typeface="ＭＳ Ｐゴシック" charset="-128"/>
                        </a:defRPr>
                      </a:lvl8pPr>
                      <a:lvl9pPr marL="3886200" indent="-228600" eaLnBrk="0" fontAlgn="base" hangingPunct="0">
                        <a:spcBef>
                          <a:spcPct val="20000"/>
                        </a:spcBef>
                        <a:spcAft>
                          <a:spcPct val="0"/>
                        </a:spcAft>
                        <a:defRPr>
                          <a:solidFill>
                            <a:schemeClr val="tx1"/>
                          </a:solidFill>
                          <a:latin typeface="Arial" charset="0"/>
                          <a:ea typeface="ＭＳ Ｐゴシック"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s-ES" altLang="en-US" sz="900" b="0" i="0" u="none" strike="noStrike" cap="none" normalizeH="0" baseline="0" dirty="0">
                        <a:ln>
                          <a:noFill/>
                        </a:ln>
                        <a:solidFill>
                          <a:srgbClr val="004990"/>
                        </a:solidFill>
                        <a:effectLst/>
                        <a:latin typeface="Arial" charset="0"/>
                        <a:ea typeface="ＭＳ Ｐゴシック" charset="-128"/>
                      </a:endParaRPr>
                    </a:p>
                  </a:txBody>
                  <a:tcPr marL="91415" marR="91415" marT="45732" marB="45732" horzOverflow="overflow">
                    <a:lnL w="3175"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3175" cap="flat" cmpd="sng" algn="ctr">
                      <a:solidFill>
                        <a:srgbClr val="000000"/>
                      </a:solidFill>
                      <a:prstDash val="solid"/>
                      <a:round/>
                      <a:headEnd type="none" w="med" len="med"/>
                      <a:tailEnd type="none" w="med" len="med"/>
                    </a:lnB>
                    <a:lnTlToBr>
                      <a:noFill/>
                    </a:lnTlToBr>
                    <a:lnBlToTr>
                      <a:noFill/>
                    </a:lnBlToTr>
                    <a:solidFill>
                      <a:srgbClr val="FFFFFF"/>
                    </a:solidFill>
                  </a:tcPr>
                </a:tc>
              </a:tr>
              <a:tr h="381018">
                <a:tc>
                  <a:txBody>
                    <a:bodyPr/>
                    <a:lstStyle>
                      <a:lvl1pPr>
                        <a:spcBef>
                          <a:spcPct val="20000"/>
                        </a:spcBef>
                        <a:defRPr sz="2800">
                          <a:solidFill>
                            <a:schemeClr val="tx1"/>
                          </a:solidFill>
                          <a:latin typeface="Arial" charset="0"/>
                          <a:ea typeface="ＭＳ Ｐゴシック" charset="-128"/>
                        </a:defRPr>
                      </a:lvl1pPr>
                      <a:lvl2pPr marL="742950" indent="-285750">
                        <a:spcBef>
                          <a:spcPct val="20000"/>
                        </a:spcBef>
                        <a:defRPr sz="2400">
                          <a:solidFill>
                            <a:schemeClr val="tx1"/>
                          </a:solidFill>
                          <a:latin typeface="Arial" charset="0"/>
                          <a:ea typeface="ＭＳ Ｐゴシック" charset="-128"/>
                        </a:defRPr>
                      </a:lvl2pPr>
                      <a:lvl3pPr marL="1143000" indent="-228600">
                        <a:spcBef>
                          <a:spcPct val="20000"/>
                        </a:spcBef>
                        <a:defRPr sz="2000">
                          <a:solidFill>
                            <a:schemeClr val="tx1"/>
                          </a:solidFill>
                          <a:latin typeface="Arial" charset="0"/>
                          <a:ea typeface="ＭＳ Ｐゴシック" charset="-128"/>
                        </a:defRPr>
                      </a:lvl3pPr>
                      <a:lvl4pPr marL="1600200" indent="-228600">
                        <a:spcBef>
                          <a:spcPct val="20000"/>
                        </a:spcBef>
                        <a:defRPr>
                          <a:solidFill>
                            <a:schemeClr val="tx1"/>
                          </a:solidFill>
                          <a:latin typeface="Arial" charset="0"/>
                          <a:ea typeface="ＭＳ Ｐゴシック" charset="-128"/>
                        </a:defRPr>
                      </a:lvl4pPr>
                      <a:lvl5pPr marL="2057400" indent="-228600">
                        <a:spcBef>
                          <a:spcPct val="20000"/>
                        </a:spcBef>
                        <a:defRPr>
                          <a:solidFill>
                            <a:schemeClr val="tx1"/>
                          </a:solidFill>
                          <a:latin typeface="Arial" charset="0"/>
                          <a:ea typeface="ＭＳ Ｐゴシック" charset="-128"/>
                        </a:defRPr>
                      </a:lvl5pPr>
                      <a:lvl6pPr marL="2514600" indent="-228600" eaLnBrk="0" fontAlgn="base" hangingPunct="0">
                        <a:spcBef>
                          <a:spcPct val="20000"/>
                        </a:spcBef>
                        <a:spcAft>
                          <a:spcPct val="0"/>
                        </a:spcAft>
                        <a:defRPr>
                          <a:solidFill>
                            <a:schemeClr val="tx1"/>
                          </a:solidFill>
                          <a:latin typeface="Arial" charset="0"/>
                          <a:ea typeface="ＭＳ Ｐゴシック" charset="-128"/>
                        </a:defRPr>
                      </a:lvl6pPr>
                      <a:lvl7pPr marL="2971800" indent="-228600" eaLnBrk="0" fontAlgn="base" hangingPunct="0">
                        <a:spcBef>
                          <a:spcPct val="20000"/>
                        </a:spcBef>
                        <a:spcAft>
                          <a:spcPct val="0"/>
                        </a:spcAft>
                        <a:defRPr>
                          <a:solidFill>
                            <a:schemeClr val="tx1"/>
                          </a:solidFill>
                          <a:latin typeface="Arial" charset="0"/>
                          <a:ea typeface="ＭＳ Ｐゴシック" charset="-128"/>
                        </a:defRPr>
                      </a:lvl7pPr>
                      <a:lvl8pPr marL="3429000" indent="-228600" eaLnBrk="0" fontAlgn="base" hangingPunct="0">
                        <a:spcBef>
                          <a:spcPct val="20000"/>
                        </a:spcBef>
                        <a:spcAft>
                          <a:spcPct val="0"/>
                        </a:spcAft>
                        <a:defRPr>
                          <a:solidFill>
                            <a:schemeClr val="tx1"/>
                          </a:solidFill>
                          <a:latin typeface="Arial" charset="0"/>
                          <a:ea typeface="ＭＳ Ｐゴシック" charset="-128"/>
                        </a:defRPr>
                      </a:lvl8pPr>
                      <a:lvl9pPr marL="3886200" indent="-228600" eaLnBrk="0" fontAlgn="base" hangingPunct="0">
                        <a:spcBef>
                          <a:spcPct val="20000"/>
                        </a:spcBef>
                        <a:spcAft>
                          <a:spcPct val="0"/>
                        </a:spcAft>
                        <a:defRPr>
                          <a:solidFill>
                            <a:schemeClr val="tx1"/>
                          </a:solidFill>
                          <a:latin typeface="Arial" charset="0"/>
                          <a:ea typeface="ＭＳ Ｐゴシック"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en-US" sz="1300" b="0" i="0" u="none" strike="noStrike" cap="none" normalizeH="0" baseline="0" dirty="0">
                          <a:ln>
                            <a:noFill/>
                          </a:ln>
                          <a:solidFill>
                            <a:srgbClr val="000000"/>
                          </a:solidFill>
                          <a:effectLst/>
                          <a:latin typeface="Arial" charset="0"/>
                          <a:ea typeface="ＭＳ Ｐゴシック" charset="-128"/>
                        </a:rPr>
                        <a:t>2.2. </a:t>
                      </a:r>
                      <a:r>
                        <a:rPr kumimoji="0" lang="en-GB" altLang="en-US" sz="1300" b="0" i="0" u="none" strike="noStrike" cap="none" normalizeH="0" baseline="0" dirty="0" smtClean="0">
                          <a:ln>
                            <a:noFill/>
                          </a:ln>
                          <a:solidFill>
                            <a:srgbClr val="000000"/>
                          </a:solidFill>
                          <a:effectLst/>
                          <a:latin typeface="Arial" charset="0"/>
                          <a:ea typeface="ＭＳ Ｐゴシック" charset="-128"/>
                        </a:rPr>
                        <a:t>Sensors for emission inventory </a:t>
                      </a:r>
                      <a:r>
                        <a:rPr kumimoji="0" lang="en-GB" altLang="en-US" sz="1300" b="0" i="0" u="none" strike="noStrike" cap="none" normalizeH="0" baseline="0" dirty="0">
                          <a:ln>
                            <a:noFill/>
                          </a:ln>
                          <a:solidFill>
                            <a:srgbClr val="000000"/>
                          </a:solidFill>
                          <a:effectLst/>
                          <a:latin typeface="Arial" charset="0"/>
                          <a:ea typeface="ＭＳ Ｐゴシック" charset="-128"/>
                        </a:rPr>
                        <a:t>purpose. </a:t>
                      </a:r>
                      <a:r>
                        <a:rPr kumimoji="0" lang="en-GB" altLang="en-US" sz="1300" b="0" i="0" u="none" strike="noStrike" cap="none" normalizeH="0" baseline="0" dirty="0" smtClean="0">
                          <a:ln>
                            <a:noFill/>
                          </a:ln>
                          <a:solidFill>
                            <a:srgbClr val="000000"/>
                          </a:solidFill>
                          <a:effectLst/>
                          <a:latin typeface="Arial" charset="0"/>
                          <a:ea typeface="ＭＳ Ｐゴシック" charset="-128"/>
                        </a:rPr>
                        <a:t>FCD</a:t>
                      </a:r>
                      <a:endParaRPr kumimoji="0" lang="en-GB" altLang="en-US" sz="1300" b="0" i="0" u="none" strike="noStrike" cap="none" normalizeH="0" baseline="0" dirty="0">
                        <a:ln>
                          <a:noFill/>
                        </a:ln>
                        <a:solidFill>
                          <a:srgbClr val="000000"/>
                        </a:solidFill>
                        <a:effectLst/>
                        <a:latin typeface="Arial" charset="0"/>
                        <a:ea typeface="ＭＳ Ｐゴシック" charset="-128"/>
                      </a:endParaRPr>
                    </a:p>
                  </a:txBody>
                  <a:tcPr marL="91400" marR="91400" marT="91449" marB="91449" horzOverflow="overflow">
                    <a:lnL w="38100" cap="flat" cmpd="sng" algn="ctr">
                      <a:solidFill>
                        <a:srgbClr val="000000"/>
                      </a:solidFill>
                      <a:prstDash val="solid"/>
                      <a:round/>
                      <a:headEnd type="none" w="med" len="med"/>
                      <a:tailEnd type="none" w="med" len="med"/>
                    </a:lnL>
                    <a:lnR w="3175" cap="flat" cmpd="sng" algn="ctr">
                      <a:solidFill>
                        <a:srgbClr val="000000"/>
                      </a:solidFill>
                      <a:prstDash val="solid"/>
                      <a:round/>
                      <a:headEnd type="none" w="med" len="med"/>
                      <a:tailEnd type="none" w="med" len="med"/>
                    </a:lnR>
                    <a:lnT w="3175" cap="flat" cmpd="sng" algn="ctr">
                      <a:solidFill>
                        <a:srgbClr val="000000"/>
                      </a:solidFill>
                      <a:prstDash val="solid"/>
                      <a:round/>
                      <a:headEnd type="none" w="med" len="med"/>
                      <a:tailEnd type="none" w="med" len="med"/>
                    </a:lnT>
                    <a:lnB w="3175"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0000"/>
                        </a:spcBef>
                        <a:defRPr sz="2800">
                          <a:solidFill>
                            <a:schemeClr val="tx1"/>
                          </a:solidFill>
                          <a:latin typeface="Arial" charset="0"/>
                          <a:ea typeface="ＭＳ Ｐゴシック" charset="-128"/>
                        </a:defRPr>
                      </a:lvl1pPr>
                      <a:lvl2pPr marL="742950" indent="-285750">
                        <a:spcBef>
                          <a:spcPct val="20000"/>
                        </a:spcBef>
                        <a:defRPr sz="2400">
                          <a:solidFill>
                            <a:schemeClr val="tx1"/>
                          </a:solidFill>
                          <a:latin typeface="Arial" charset="0"/>
                          <a:ea typeface="ＭＳ Ｐゴシック" charset="-128"/>
                        </a:defRPr>
                      </a:lvl2pPr>
                      <a:lvl3pPr marL="1143000" indent="-228600">
                        <a:spcBef>
                          <a:spcPct val="20000"/>
                        </a:spcBef>
                        <a:defRPr sz="2000">
                          <a:solidFill>
                            <a:schemeClr val="tx1"/>
                          </a:solidFill>
                          <a:latin typeface="Arial" charset="0"/>
                          <a:ea typeface="ＭＳ Ｐゴシック" charset="-128"/>
                        </a:defRPr>
                      </a:lvl3pPr>
                      <a:lvl4pPr marL="1600200" indent="-228600">
                        <a:spcBef>
                          <a:spcPct val="20000"/>
                        </a:spcBef>
                        <a:defRPr>
                          <a:solidFill>
                            <a:schemeClr val="tx1"/>
                          </a:solidFill>
                          <a:latin typeface="Arial" charset="0"/>
                          <a:ea typeface="ＭＳ Ｐゴシック" charset="-128"/>
                        </a:defRPr>
                      </a:lvl4pPr>
                      <a:lvl5pPr marL="2057400" indent="-228600">
                        <a:spcBef>
                          <a:spcPct val="20000"/>
                        </a:spcBef>
                        <a:defRPr>
                          <a:solidFill>
                            <a:schemeClr val="tx1"/>
                          </a:solidFill>
                          <a:latin typeface="Arial" charset="0"/>
                          <a:ea typeface="ＭＳ Ｐゴシック" charset="-128"/>
                        </a:defRPr>
                      </a:lvl5pPr>
                      <a:lvl6pPr marL="2514600" indent="-228600" eaLnBrk="0" fontAlgn="base" hangingPunct="0">
                        <a:spcBef>
                          <a:spcPct val="20000"/>
                        </a:spcBef>
                        <a:spcAft>
                          <a:spcPct val="0"/>
                        </a:spcAft>
                        <a:defRPr>
                          <a:solidFill>
                            <a:schemeClr val="tx1"/>
                          </a:solidFill>
                          <a:latin typeface="Arial" charset="0"/>
                          <a:ea typeface="ＭＳ Ｐゴシック" charset="-128"/>
                        </a:defRPr>
                      </a:lvl6pPr>
                      <a:lvl7pPr marL="2971800" indent="-228600" eaLnBrk="0" fontAlgn="base" hangingPunct="0">
                        <a:spcBef>
                          <a:spcPct val="20000"/>
                        </a:spcBef>
                        <a:spcAft>
                          <a:spcPct val="0"/>
                        </a:spcAft>
                        <a:defRPr>
                          <a:solidFill>
                            <a:schemeClr val="tx1"/>
                          </a:solidFill>
                          <a:latin typeface="Arial" charset="0"/>
                          <a:ea typeface="ＭＳ Ｐゴシック" charset="-128"/>
                        </a:defRPr>
                      </a:lvl7pPr>
                      <a:lvl8pPr marL="3429000" indent="-228600" eaLnBrk="0" fontAlgn="base" hangingPunct="0">
                        <a:spcBef>
                          <a:spcPct val="20000"/>
                        </a:spcBef>
                        <a:spcAft>
                          <a:spcPct val="0"/>
                        </a:spcAft>
                        <a:defRPr>
                          <a:solidFill>
                            <a:schemeClr val="tx1"/>
                          </a:solidFill>
                          <a:latin typeface="Arial" charset="0"/>
                          <a:ea typeface="ＭＳ Ｐゴシック" charset="-128"/>
                        </a:defRPr>
                      </a:lvl8pPr>
                      <a:lvl9pPr marL="3886200" indent="-228600" eaLnBrk="0" fontAlgn="base" hangingPunct="0">
                        <a:spcBef>
                          <a:spcPct val="20000"/>
                        </a:spcBef>
                        <a:spcAft>
                          <a:spcPct val="0"/>
                        </a:spcAft>
                        <a:defRPr>
                          <a:solidFill>
                            <a:schemeClr val="tx1"/>
                          </a:solidFill>
                          <a:latin typeface="Arial" charset="0"/>
                          <a:ea typeface="ＭＳ Ｐゴシック"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pPr>
                      <a:endParaRPr kumimoji="0" lang="en-GB" altLang="en-US" sz="1200" b="0" i="0" u="none" strike="noStrike" cap="none" normalizeH="0" baseline="0">
                        <a:ln>
                          <a:noFill/>
                        </a:ln>
                        <a:solidFill>
                          <a:srgbClr val="38761D"/>
                        </a:solidFill>
                        <a:effectLst/>
                        <a:latin typeface="Arial" charset="0"/>
                        <a:ea typeface="ＭＳ Ｐゴシック" charset="-128"/>
                      </a:endParaRPr>
                    </a:p>
                  </a:txBody>
                  <a:tcPr marL="91400" marR="91400" marT="91449" marB="91449" horzOverflow="overflow">
                    <a:lnL w="3175" cap="flat" cmpd="sng" algn="ctr">
                      <a:solidFill>
                        <a:srgbClr val="000000"/>
                      </a:solidFill>
                      <a:prstDash val="solid"/>
                      <a:round/>
                      <a:headEnd type="none" w="med" len="med"/>
                      <a:tailEnd type="none" w="med" len="med"/>
                    </a:lnL>
                    <a:lnR w="3175" cap="flat" cmpd="sng" algn="ctr">
                      <a:solidFill>
                        <a:srgbClr val="000000"/>
                      </a:solidFill>
                      <a:prstDash val="solid"/>
                      <a:round/>
                      <a:headEnd type="none" w="med" len="med"/>
                      <a:tailEnd type="none" w="med" len="med"/>
                    </a:lnR>
                    <a:lnT w="3175" cap="flat" cmpd="sng" algn="ctr">
                      <a:solidFill>
                        <a:srgbClr val="000000"/>
                      </a:solidFill>
                      <a:prstDash val="solid"/>
                      <a:round/>
                      <a:headEnd type="none" w="med" len="med"/>
                      <a:tailEnd type="none" w="med" len="med"/>
                    </a:lnT>
                    <a:lnB w="3175" cap="flat" cmpd="sng" algn="ctr">
                      <a:solidFill>
                        <a:srgbClr val="000000"/>
                      </a:solidFill>
                      <a:prstDash val="solid"/>
                      <a:round/>
                      <a:headEnd type="none" w="med" len="med"/>
                      <a:tailEnd type="none" w="med" len="med"/>
                    </a:lnB>
                    <a:lnTlToBr>
                      <a:noFill/>
                    </a:lnTlToBr>
                    <a:lnBlToTr>
                      <a:noFill/>
                    </a:lnBlToTr>
                    <a:solidFill>
                      <a:srgbClr val="008000"/>
                    </a:solidFill>
                  </a:tcPr>
                </a:tc>
                <a:tc>
                  <a:txBody>
                    <a:bodyPr/>
                    <a:lstStyle>
                      <a:lvl1pPr>
                        <a:spcBef>
                          <a:spcPct val="20000"/>
                        </a:spcBef>
                        <a:defRPr sz="2800">
                          <a:solidFill>
                            <a:schemeClr val="tx1"/>
                          </a:solidFill>
                          <a:latin typeface="Arial" charset="0"/>
                          <a:ea typeface="ＭＳ Ｐゴシック" charset="-128"/>
                        </a:defRPr>
                      </a:lvl1pPr>
                      <a:lvl2pPr marL="742950" indent="-285750">
                        <a:spcBef>
                          <a:spcPct val="20000"/>
                        </a:spcBef>
                        <a:defRPr sz="2400">
                          <a:solidFill>
                            <a:schemeClr val="tx1"/>
                          </a:solidFill>
                          <a:latin typeface="Arial" charset="0"/>
                          <a:ea typeface="ＭＳ Ｐゴシック" charset="-128"/>
                        </a:defRPr>
                      </a:lvl2pPr>
                      <a:lvl3pPr marL="1143000" indent="-228600">
                        <a:spcBef>
                          <a:spcPct val="20000"/>
                        </a:spcBef>
                        <a:defRPr sz="2000">
                          <a:solidFill>
                            <a:schemeClr val="tx1"/>
                          </a:solidFill>
                          <a:latin typeface="Arial" charset="0"/>
                          <a:ea typeface="ＭＳ Ｐゴシック" charset="-128"/>
                        </a:defRPr>
                      </a:lvl3pPr>
                      <a:lvl4pPr marL="1600200" indent="-228600">
                        <a:spcBef>
                          <a:spcPct val="20000"/>
                        </a:spcBef>
                        <a:defRPr>
                          <a:solidFill>
                            <a:schemeClr val="tx1"/>
                          </a:solidFill>
                          <a:latin typeface="Arial" charset="0"/>
                          <a:ea typeface="ＭＳ Ｐゴシック" charset="-128"/>
                        </a:defRPr>
                      </a:lvl4pPr>
                      <a:lvl5pPr marL="2057400" indent="-228600">
                        <a:spcBef>
                          <a:spcPct val="20000"/>
                        </a:spcBef>
                        <a:defRPr>
                          <a:solidFill>
                            <a:schemeClr val="tx1"/>
                          </a:solidFill>
                          <a:latin typeface="Arial" charset="0"/>
                          <a:ea typeface="ＭＳ Ｐゴシック" charset="-128"/>
                        </a:defRPr>
                      </a:lvl5pPr>
                      <a:lvl6pPr marL="2514600" indent="-228600" eaLnBrk="0" fontAlgn="base" hangingPunct="0">
                        <a:spcBef>
                          <a:spcPct val="20000"/>
                        </a:spcBef>
                        <a:spcAft>
                          <a:spcPct val="0"/>
                        </a:spcAft>
                        <a:defRPr>
                          <a:solidFill>
                            <a:schemeClr val="tx1"/>
                          </a:solidFill>
                          <a:latin typeface="Arial" charset="0"/>
                          <a:ea typeface="ＭＳ Ｐゴシック" charset="-128"/>
                        </a:defRPr>
                      </a:lvl6pPr>
                      <a:lvl7pPr marL="2971800" indent="-228600" eaLnBrk="0" fontAlgn="base" hangingPunct="0">
                        <a:spcBef>
                          <a:spcPct val="20000"/>
                        </a:spcBef>
                        <a:spcAft>
                          <a:spcPct val="0"/>
                        </a:spcAft>
                        <a:defRPr>
                          <a:solidFill>
                            <a:schemeClr val="tx1"/>
                          </a:solidFill>
                          <a:latin typeface="Arial" charset="0"/>
                          <a:ea typeface="ＭＳ Ｐゴシック" charset="-128"/>
                        </a:defRPr>
                      </a:lvl7pPr>
                      <a:lvl8pPr marL="3429000" indent="-228600" eaLnBrk="0" fontAlgn="base" hangingPunct="0">
                        <a:spcBef>
                          <a:spcPct val="20000"/>
                        </a:spcBef>
                        <a:spcAft>
                          <a:spcPct val="0"/>
                        </a:spcAft>
                        <a:defRPr>
                          <a:solidFill>
                            <a:schemeClr val="tx1"/>
                          </a:solidFill>
                          <a:latin typeface="Arial" charset="0"/>
                          <a:ea typeface="ＭＳ Ｐゴシック" charset="-128"/>
                        </a:defRPr>
                      </a:lvl8pPr>
                      <a:lvl9pPr marL="3886200" indent="-228600" eaLnBrk="0" fontAlgn="base" hangingPunct="0">
                        <a:spcBef>
                          <a:spcPct val="20000"/>
                        </a:spcBef>
                        <a:spcAft>
                          <a:spcPct val="0"/>
                        </a:spcAft>
                        <a:defRPr>
                          <a:solidFill>
                            <a:schemeClr val="tx1"/>
                          </a:solidFill>
                          <a:latin typeface="Arial" charset="0"/>
                          <a:ea typeface="ＭＳ Ｐゴシック"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s-ES" altLang="en-US" sz="900" b="0" i="0" u="none" strike="noStrike" cap="none" normalizeH="0" baseline="0">
                        <a:ln>
                          <a:noFill/>
                        </a:ln>
                        <a:solidFill>
                          <a:srgbClr val="004990"/>
                        </a:solidFill>
                        <a:effectLst/>
                        <a:latin typeface="Arial" charset="0"/>
                        <a:ea typeface="ＭＳ Ｐゴシック" charset="-128"/>
                      </a:endParaRPr>
                    </a:p>
                  </a:txBody>
                  <a:tcPr marL="91415" marR="91415" marT="45732" marB="45732" horzOverflow="overflow">
                    <a:lnL w="3175" cap="flat" cmpd="sng" algn="ctr">
                      <a:solidFill>
                        <a:srgbClr val="000000"/>
                      </a:solidFill>
                      <a:prstDash val="solid"/>
                      <a:round/>
                      <a:headEnd type="none" w="med" len="med"/>
                      <a:tailEnd type="none" w="med" len="med"/>
                    </a:lnL>
                    <a:lnR w="3175" cap="flat" cmpd="sng" algn="ctr">
                      <a:solidFill>
                        <a:srgbClr val="000000"/>
                      </a:solidFill>
                      <a:prstDash val="solid"/>
                      <a:round/>
                      <a:headEnd type="none" w="med" len="med"/>
                      <a:tailEnd type="none" w="med" len="med"/>
                    </a:lnR>
                    <a:lnT w="3175" cap="flat" cmpd="sng" algn="ctr">
                      <a:solidFill>
                        <a:srgbClr val="000000"/>
                      </a:solidFill>
                      <a:prstDash val="solid"/>
                      <a:round/>
                      <a:headEnd type="none" w="med" len="med"/>
                      <a:tailEnd type="none" w="med" len="med"/>
                    </a:lnT>
                    <a:lnB w="3175" cap="flat" cmpd="sng" algn="ctr">
                      <a:solidFill>
                        <a:srgbClr val="000000"/>
                      </a:solidFill>
                      <a:prstDash val="solid"/>
                      <a:round/>
                      <a:headEnd type="none" w="med" len="med"/>
                      <a:tailEnd type="none" w="med" len="med"/>
                    </a:lnB>
                    <a:lnTlToBr>
                      <a:noFill/>
                    </a:lnTlToBr>
                    <a:lnBlToTr>
                      <a:noFill/>
                    </a:lnBlToTr>
                    <a:solidFill>
                      <a:srgbClr val="BFBFBF"/>
                    </a:solidFill>
                  </a:tcPr>
                </a:tc>
                <a:tc>
                  <a:txBody>
                    <a:bodyPr/>
                    <a:lstStyle>
                      <a:lvl1pPr>
                        <a:spcBef>
                          <a:spcPct val="20000"/>
                        </a:spcBef>
                        <a:defRPr sz="2800">
                          <a:solidFill>
                            <a:schemeClr val="tx1"/>
                          </a:solidFill>
                          <a:latin typeface="Arial" charset="0"/>
                          <a:ea typeface="ＭＳ Ｐゴシック" charset="-128"/>
                        </a:defRPr>
                      </a:lvl1pPr>
                      <a:lvl2pPr marL="742950" indent="-285750">
                        <a:spcBef>
                          <a:spcPct val="20000"/>
                        </a:spcBef>
                        <a:defRPr sz="2400">
                          <a:solidFill>
                            <a:schemeClr val="tx1"/>
                          </a:solidFill>
                          <a:latin typeface="Arial" charset="0"/>
                          <a:ea typeface="ＭＳ Ｐゴシック" charset="-128"/>
                        </a:defRPr>
                      </a:lvl2pPr>
                      <a:lvl3pPr marL="1143000" indent="-228600">
                        <a:spcBef>
                          <a:spcPct val="20000"/>
                        </a:spcBef>
                        <a:defRPr sz="2000">
                          <a:solidFill>
                            <a:schemeClr val="tx1"/>
                          </a:solidFill>
                          <a:latin typeface="Arial" charset="0"/>
                          <a:ea typeface="ＭＳ Ｐゴシック" charset="-128"/>
                        </a:defRPr>
                      </a:lvl3pPr>
                      <a:lvl4pPr marL="1600200" indent="-228600">
                        <a:spcBef>
                          <a:spcPct val="20000"/>
                        </a:spcBef>
                        <a:defRPr>
                          <a:solidFill>
                            <a:schemeClr val="tx1"/>
                          </a:solidFill>
                          <a:latin typeface="Arial" charset="0"/>
                          <a:ea typeface="ＭＳ Ｐゴシック" charset="-128"/>
                        </a:defRPr>
                      </a:lvl4pPr>
                      <a:lvl5pPr marL="2057400" indent="-228600">
                        <a:spcBef>
                          <a:spcPct val="20000"/>
                        </a:spcBef>
                        <a:defRPr>
                          <a:solidFill>
                            <a:schemeClr val="tx1"/>
                          </a:solidFill>
                          <a:latin typeface="Arial" charset="0"/>
                          <a:ea typeface="ＭＳ Ｐゴシック" charset="-128"/>
                        </a:defRPr>
                      </a:lvl5pPr>
                      <a:lvl6pPr marL="2514600" indent="-228600" eaLnBrk="0" fontAlgn="base" hangingPunct="0">
                        <a:spcBef>
                          <a:spcPct val="20000"/>
                        </a:spcBef>
                        <a:spcAft>
                          <a:spcPct val="0"/>
                        </a:spcAft>
                        <a:defRPr>
                          <a:solidFill>
                            <a:schemeClr val="tx1"/>
                          </a:solidFill>
                          <a:latin typeface="Arial" charset="0"/>
                          <a:ea typeface="ＭＳ Ｐゴシック" charset="-128"/>
                        </a:defRPr>
                      </a:lvl6pPr>
                      <a:lvl7pPr marL="2971800" indent="-228600" eaLnBrk="0" fontAlgn="base" hangingPunct="0">
                        <a:spcBef>
                          <a:spcPct val="20000"/>
                        </a:spcBef>
                        <a:spcAft>
                          <a:spcPct val="0"/>
                        </a:spcAft>
                        <a:defRPr>
                          <a:solidFill>
                            <a:schemeClr val="tx1"/>
                          </a:solidFill>
                          <a:latin typeface="Arial" charset="0"/>
                          <a:ea typeface="ＭＳ Ｐゴシック" charset="-128"/>
                        </a:defRPr>
                      </a:lvl7pPr>
                      <a:lvl8pPr marL="3429000" indent="-228600" eaLnBrk="0" fontAlgn="base" hangingPunct="0">
                        <a:spcBef>
                          <a:spcPct val="20000"/>
                        </a:spcBef>
                        <a:spcAft>
                          <a:spcPct val="0"/>
                        </a:spcAft>
                        <a:defRPr>
                          <a:solidFill>
                            <a:schemeClr val="tx1"/>
                          </a:solidFill>
                          <a:latin typeface="Arial" charset="0"/>
                          <a:ea typeface="ＭＳ Ｐゴシック" charset="-128"/>
                        </a:defRPr>
                      </a:lvl8pPr>
                      <a:lvl9pPr marL="3886200" indent="-228600" eaLnBrk="0" fontAlgn="base" hangingPunct="0">
                        <a:spcBef>
                          <a:spcPct val="20000"/>
                        </a:spcBef>
                        <a:spcAft>
                          <a:spcPct val="0"/>
                        </a:spcAft>
                        <a:defRPr>
                          <a:solidFill>
                            <a:schemeClr val="tx1"/>
                          </a:solidFill>
                          <a:latin typeface="Arial" charset="0"/>
                          <a:ea typeface="ＭＳ Ｐゴシック"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s-ES" altLang="en-US" sz="900" b="0" i="0" u="none" strike="noStrike" cap="none" normalizeH="0" baseline="0">
                        <a:ln>
                          <a:noFill/>
                        </a:ln>
                        <a:solidFill>
                          <a:srgbClr val="004990"/>
                        </a:solidFill>
                        <a:effectLst/>
                        <a:latin typeface="Arial" charset="0"/>
                        <a:ea typeface="ＭＳ Ｐゴシック" charset="-128"/>
                      </a:endParaRPr>
                    </a:p>
                  </a:txBody>
                  <a:tcPr marL="91415" marR="91415" marT="45732" marB="45732" horzOverflow="overflow">
                    <a:lnL w="3175" cap="flat" cmpd="sng" algn="ctr">
                      <a:solidFill>
                        <a:srgbClr val="000000"/>
                      </a:solidFill>
                      <a:prstDash val="solid"/>
                      <a:round/>
                      <a:headEnd type="none" w="med" len="med"/>
                      <a:tailEnd type="none" w="med" len="med"/>
                    </a:lnL>
                    <a:lnR w="3175" cap="flat" cmpd="sng" algn="ctr">
                      <a:solidFill>
                        <a:srgbClr val="000000"/>
                      </a:solidFill>
                      <a:prstDash val="solid"/>
                      <a:round/>
                      <a:headEnd type="none" w="med" len="med"/>
                      <a:tailEnd type="none" w="med" len="med"/>
                    </a:lnR>
                    <a:lnT w="3175" cap="flat" cmpd="sng" algn="ctr">
                      <a:solidFill>
                        <a:srgbClr val="000000"/>
                      </a:solidFill>
                      <a:prstDash val="solid"/>
                      <a:round/>
                      <a:headEnd type="none" w="med" len="med"/>
                      <a:tailEnd type="none" w="med" len="med"/>
                    </a:lnT>
                    <a:lnB w="3175" cap="flat" cmpd="sng" algn="ctr">
                      <a:solidFill>
                        <a:srgbClr val="000000"/>
                      </a:solidFill>
                      <a:prstDash val="solid"/>
                      <a:round/>
                      <a:headEnd type="none" w="med" len="med"/>
                      <a:tailEnd type="none" w="med" len="med"/>
                    </a:lnB>
                    <a:lnTlToBr>
                      <a:noFill/>
                    </a:lnTlToBr>
                    <a:lnBlToTr>
                      <a:noFill/>
                    </a:lnBlToTr>
                    <a:solidFill>
                      <a:srgbClr val="BFBFBF"/>
                    </a:solidFill>
                  </a:tcPr>
                </a:tc>
                <a:tc>
                  <a:txBody>
                    <a:bodyPr/>
                    <a:lstStyle>
                      <a:lvl1pPr>
                        <a:spcBef>
                          <a:spcPct val="20000"/>
                        </a:spcBef>
                        <a:defRPr sz="2800">
                          <a:solidFill>
                            <a:schemeClr val="tx1"/>
                          </a:solidFill>
                          <a:latin typeface="Arial" charset="0"/>
                          <a:ea typeface="ＭＳ Ｐゴシック" charset="-128"/>
                        </a:defRPr>
                      </a:lvl1pPr>
                      <a:lvl2pPr marL="742950" indent="-285750">
                        <a:spcBef>
                          <a:spcPct val="20000"/>
                        </a:spcBef>
                        <a:defRPr sz="2400">
                          <a:solidFill>
                            <a:schemeClr val="tx1"/>
                          </a:solidFill>
                          <a:latin typeface="Arial" charset="0"/>
                          <a:ea typeface="ＭＳ Ｐゴシック" charset="-128"/>
                        </a:defRPr>
                      </a:lvl2pPr>
                      <a:lvl3pPr marL="1143000" indent="-228600">
                        <a:spcBef>
                          <a:spcPct val="20000"/>
                        </a:spcBef>
                        <a:defRPr sz="2000">
                          <a:solidFill>
                            <a:schemeClr val="tx1"/>
                          </a:solidFill>
                          <a:latin typeface="Arial" charset="0"/>
                          <a:ea typeface="ＭＳ Ｐゴシック" charset="-128"/>
                        </a:defRPr>
                      </a:lvl3pPr>
                      <a:lvl4pPr marL="1600200" indent="-228600">
                        <a:spcBef>
                          <a:spcPct val="20000"/>
                        </a:spcBef>
                        <a:defRPr>
                          <a:solidFill>
                            <a:schemeClr val="tx1"/>
                          </a:solidFill>
                          <a:latin typeface="Arial" charset="0"/>
                          <a:ea typeface="ＭＳ Ｐゴシック" charset="-128"/>
                        </a:defRPr>
                      </a:lvl4pPr>
                      <a:lvl5pPr marL="2057400" indent="-228600">
                        <a:spcBef>
                          <a:spcPct val="20000"/>
                        </a:spcBef>
                        <a:defRPr>
                          <a:solidFill>
                            <a:schemeClr val="tx1"/>
                          </a:solidFill>
                          <a:latin typeface="Arial" charset="0"/>
                          <a:ea typeface="ＭＳ Ｐゴシック" charset="-128"/>
                        </a:defRPr>
                      </a:lvl5pPr>
                      <a:lvl6pPr marL="2514600" indent="-228600" eaLnBrk="0" fontAlgn="base" hangingPunct="0">
                        <a:spcBef>
                          <a:spcPct val="20000"/>
                        </a:spcBef>
                        <a:spcAft>
                          <a:spcPct val="0"/>
                        </a:spcAft>
                        <a:defRPr>
                          <a:solidFill>
                            <a:schemeClr val="tx1"/>
                          </a:solidFill>
                          <a:latin typeface="Arial" charset="0"/>
                          <a:ea typeface="ＭＳ Ｐゴシック" charset="-128"/>
                        </a:defRPr>
                      </a:lvl6pPr>
                      <a:lvl7pPr marL="2971800" indent="-228600" eaLnBrk="0" fontAlgn="base" hangingPunct="0">
                        <a:spcBef>
                          <a:spcPct val="20000"/>
                        </a:spcBef>
                        <a:spcAft>
                          <a:spcPct val="0"/>
                        </a:spcAft>
                        <a:defRPr>
                          <a:solidFill>
                            <a:schemeClr val="tx1"/>
                          </a:solidFill>
                          <a:latin typeface="Arial" charset="0"/>
                          <a:ea typeface="ＭＳ Ｐゴシック" charset="-128"/>
                        </a:defRPr>
                      </a:lvl7pPr>
                      <a:lvl8pPr marL="3429000" indent="-228600" eaLnBrk="0" fontAlgn="base" hangingPunct="0">
                        <a:spcBef>
                          <a:spcPct val="20000"/>
                        </a:spcBef>
                        <a:spcAft>
                          <a:spcPct val="0"/>
                        </a:spcAft>
                        <a:defRPr>
                          <a:solidFill>
                            <a:schemeClr val="tx1"/>
                          </a:solidFill>
                          <a:latin typeface="Arial" charset="0"/>
                          <a:ea typeface="ＭＳ Ｐゴシック" charset="-128"/>
                        </a:defRPr>
                      </a:lvl8pPr>
                      <a:lvl9pPr marL="3886200" indent="-228600" eaLnBrk="0" fontAlgn="base" hangingPunct="0">
                        <a:spcBef>
                          <a:spcPct val="20000"/>
                        </a:spcBef>
                        <a:spcAft>
                          <a:spcPct val="0"/>
                        </a:spcAft>
                        <a:defRPr>
                          <a:solidFill>
                            <a:schemeClr val="tx1"/>
                          </a:solidFill>
                          <a:latin typeface="Arial" charset="0"/>
                          <a:ea typeface="ＭＳ Ｐゴシック"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s-ES" altLang="en-US" sz="900" b="0" i="0" u="none" strike="noStrike" cap="none" normalizeH="0" baseline="0">
                        <a:ln>
                          <a:noFill/>
                        </a:ln>
                        <a:solidFill>
                          <a:srgbClr val="004990"/>
                        </a:solidFill>
                        <a:effectLst/>
                        <a:latin typeface="Arial" charset="0"/>
                        <a:ea typeface="ＭＳ Ｐゴシック" charset="-128"/>
                      </a:endParaRPr>
                    </a:p>
                  </a:txBody>
                  <a:tcPr marL="91415" marR="91415" marT="45732" marB="45732" horzOverflow="overflow">
                    <a:lnL w="3175" cap="flat" cmpd="sng" algn="ctr">
                      <a:solidFill>
                        <a:srgbClr val="000000"/>
                      </a:solidFill>
                      <a:prstDash val="solid"/>
                      <a:round/>
                      <a:headEnd type="none" w="med" len="med"/>
                      <a:tailEnd type="none" w="med" len="med"/>
                    </a:lnL>
                    <a:lnR w="3175" cap="flat" cmpd="sng" algn="ctr">
                      <a:solidFill>
                        <a:srgbClr val="000000"/>
                      </a:solidFill>
                      <a:prstDash val="solid"/>
                      <a:round/>
                      <a:headEnd type="none" w="med" len="med"/>
                      <a:tailEnd type="none" w="med" len="med"/>
                    </a:lnR>
                    <a:lnT w="3175" cap="flat" cmpd="sng" algn="ctr">
                      <a:solidFill>
                        <a:srgbClr val="000000"/>
                      </a:solidFill>
                      <a:prstDash val="solid"/>
                      <a:round/>
                      <a:headEnd type="none" w="med" len="med"/>
                      <a:tailEnd type="none" w="med" len="med"/>
                    </a:lnT>
                    <a:lnB w="3175" cap="flat" cmpd="sng" algn="ctr">
                      <a:solidFill>
                        <a:srgbClr val="000000"/>
                      </a:solidFill>
                      <a:prstDash val="solid"/>
                      <a:round/>
                      <a:headEnd type="none" w="med" len="med"/>
                      <a:tailEnd type="none" w="med" len="med"/>
                    </a:lnB>
                    <a:lnTlToBr>
                      <a:noFill/>
                    </a:lnTlToBr>
                    <a:lnBlToTr>
                      <a:noFill/>
                    </a:lnBlToTr>
                    <a:solidFill>
                      <a:srgbClr val="BFBFBF"/>
                    </a:solidFill>
                  </a:tcPr>
                </a:tc>
                <a:tc>
                  <a:txBody>
                    <a:bodyPr/>
                    <a:lstStyle>
                      <a:lvl1pPr>
                        <a:spcBef>
                          <a:spcPct val="20000"/>
                        </a:spcBef>
                        <a:defRPr sz="2800">
                          <a:solidFill>
                            <a:schemeClr val="tx1"/>
                          </a:solidFill>
                          <a:latin typeface="Arial" charset="0"/>
                          <a:ea typeface="ＭＳ Ｐゴシック" charset="-128"/>
                        </a:defRPr>
                      </a:lvl1pPr>
                      <a:lvl2pPr marL="742950" indent="-285750">
                        <a:spcBef>
                          <a:spcPct val="20000"/>
                        </a:spcBef>
                        <a:defRPr sz="2400">
                          <a:solidFill>
                            <a:schemeClr val="tx1"/>
                          </a:solidFill>
                          <a:latin typeface="Arial" charset="0"/>
                          <a:ea typeface="ＭＳ Ｐゴシック" charset="-128"/>
                        </a:defRPr>
                      </a:lvl2pPr>
                      <a:lvl3pPr marL="1143000" indent="-228600">
                        <a:spcBef>
                          <a:spcPct val="20000"/>
                        </a:spcBef>
                        <a:defRPr sz="2000">
                          <a:solidFill>
                            <a:schemeClr val="tx1"/>
                          </a:solidFill>
                          <a:latin typeface="Arial" charset="0"/>
                          <a:ea typeface="ＭＳ Ｐゴシック" charset="-128"/>
                        </a:defRPr>
                      </a:lvl3pPr>
                      <a:lvl4pPr marL="1600200" indent="-228600">
                        <a:spcBef>
                          <a:spcPct val="20000"/>
                        </a:spcBef>
                        <a:defRPr>
                          <a:solidFill>
                            <a:schemeClr val="tx1"/>
                          </a:solidFill>
                          <a:latin typeface="Arial" charset="0"/>
                          <a:ea typeface="ＭＳ Ｐゴシック" charset="-128"/>
                        </a:defRPr>
                      </a:lvl4pPr>
                      <a:lvl5pPr marL="2057400" indent="-228600">
                        <a:spcBef>
                          <a:spcPct val="20000"/>
                        </a:spcBef>
                        <a:defRPr>
                          <a:solidFill>
                            <a:schemeClr val="tx1"/>
                          </a:solidFill>
                          <a:latin typeface="Arial" charset="0"/>
                          <a:ea typeface="ＭＳ Ｐゴシック" charset="-128"/>
                        </a:defRPr>
                      </a:lvl5pPr>
                      <a:lvl6pPr marL="2514600" indent="-228600" eaLnBrk="0" fontAlgn="base" hangingPunct="0">
                        <a:spcBef>
                          <a:spcPct val="20000"/>
                        </a:spcBef>
                        <a:spcAft>
                          <a:spcPct val="0"/>
                        </a:spcAft>
                        <a:defRPr>
                          <a:solidFill>
                            <a:schemeClr val="tx1"/>
                          </a:solidFill>
                          <a:latin typeface="Arial" charset="0"/>
                          <a:ea typeface="ＭＳ Ｐゴシック" charset="-128"/>
                        </a:defRPr>
                      </a:lvl6pPr>
                      <a:lvl7pPr marL="2971800" indent="-228600" eaLnBrk="0" fontAlgn="base" hangingPunct="0">
                        <a:spcBef>
                          <a:spcPct val="20000"/>
                        </a:spcBef>
                        <a:spcAft>
                          <a:spcPct val="0"/>
                        </a:spcAft>
                        <a:defRPr>
                          <a:solidFill>
                            <a:schemeClr val="tx1"/>
                          </a:solidFill>
                          <a:latin typeface="Arial" charset="0"/>
                          <a:ea typeface="ＭＳ Ｐゴシック" charset="-128"/>
                        </a:defRPr>
                      </a:lvl7pPr>
                      <a:lvl8pPr marL="3429000" indent="-228600" eaLnBrk="0" fontAlgn="base" hangingPunct="0">
                        <a:spcBef>
                          <a:spcPct val="20000"/>
                        </a:spcBef>
                        <a:spcAft>
                          <a:spcPct val="0"/>
                        </a:spcAft>
                        <a:defRPr>
                          <a:solidFill>
                            <a:schemeClr val="tx1"/>
                          </a:solidFill>
                          <a:latin typeface="Arial" charset="0"/>
                          <a:ea typeface="ＭＳ Ｐゴシック" charset="-128"/>
                        </a:defRPr>
                      </a:lvl8pPr>
                      <a:lvl9pPr marL="3886200" indent="-228600" eaLnBrk="0" fontAlgn="base" hangingPunct="0">
                        <a:spcBef>
                          <a:spcPct val="20000"/>
                        </a:spcBef>
                        <a:spcAft>
                          <a:spcPct val="0"/>
                        </a:spcAft>
                        <a:defRPr>
                          <a:solidFill>
                            <a:schemeClr val="tx1"/>
                          </a:solidFill>
                          <a:latin typeface="Arial" charset="0"/>
                          <a:ea typeface="ＭＳ Ｐゴシック"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s-ES" altLang="en-US" sz="900" b="0" i="0" u="none" strike="noStrike" cap="none" normalizeH="0" baseline="0">
                        <a:ln>
                          <a:noFill/>
                        </a:ln>
                        <a:solidFill>
                          <a:srgbClr val="004990"/>
                        </a:solidFill>
                        <a:effectLst/>
                        <a:latin typeface="Arial" charset="0"/>
                        <a:ea typeface="ＭＳ Ｐゴシック" charset="-128"/>
                      </a:endParaRPr>
                    </a:p>
                  </a:txBody>
                  <a:tcPr marL="91415" marR="91415" marT="45732" marB="45732" horzOverflow="overflow">
                    <a:lnL w="3175" cap="flat" cmpd="sng" algn="ctr">
                      <a:solidFill>
                        <a:srgbClr val="000000"/>
                      </a:solidFill>
                      <a:prstDash val="solid"/>
                      <a:round/>
                      <a:headEnd type="none" w="med" len="med"/>
                      <a:tailEnd type="none" w="med" len="med"/>
                    </a:lnL>
                    <a:lnR w="3175" cap="flat" cmpd="sng" algn="ctr">
                      <a:solidFill>
                        <a:srgbClr val="000000"/>
                      </a:solidFill>
                      <a:prstDash val="solid"/>
                      <a:round/>
                      <a:headEnd type="none" w="med" len="med"/>
                      <a:tailEnd type="none" w="med" len="med"/>
                    </a:lnR>
                    <a:lnT w="3175" cap="flat" cmpd="sng" algn="ctr">
                      <a:solidFill>
                        <a:srgbClr val="000000"/>
                      </a:solidFill>
                      <a:prstDash val="solid"/>
                      <a:round/>
                      <a:headEnd type="none" w="med" len="med"/>
                      <a:tailEnd type="none" w="med" len="med"/>
                    </a:lnT>
                    <a:lnB w="3175"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0000"/>
                        </a:spcBef>
                        <a:defRPr sz="2800">
                          <a:solidFill>
                            <a:schemeClr val="tx1"/>
                          </a:solidFill>
                          <a:latin typeface="Arial" charset="0"/>
                          <a:ea typeface="ＭＳ Ｐゴシック" charset="-128"/>
                        </a:defRPr>
                      </a:lvl1pPr>
                      <a:lvl2pPr marL="742950" indent="-285750">
                        <a:spcBef>
                          <a:spcPct val="20000"/>
                        </a:spcBef>
                        <a:defRPr sz="2400">
                          <a:solidFill>
                            <a:schemeClr val="tx1"/>
                          </a:solidFill>
                          <a:latin typeface="Arial" charset="0"/>
                          <a:ea typeface="ＭＳ Ｐゴシック" charset="-128"/>
                        </a:defRPr>
                      </a:lvl2pPr>
                      <a:lvl3pPr marL="1143000" indent="-228600">
                        <a:spcBef>
                          <a:spcPct val="20000"/>
                        </a:spcBef>
                        <a:defRPr sz="2000">
                          <a:solidFill>
                            <a:schemeClr val="tx1"/>
                          </a:solidFill>
                          <a:latin typeface="Arial" charset="0"/>
                          <a:ea typeface="ＭＳ Ｐゴシック" charset="-128"/>
                        </a:defRPr>
                      </a:lvl3pPr>
                      <a:lvl4pPr marL="1600200" indent="-228600">
                        <a:spcBef>
                          <a:spcPct val="20000"/>
                        </a:spcBef>
                        <a:defRPr>
                          <a:solidFill>
                            <a:schemeClr val="tx1"/>
                          </a:solidFill>
                          <a:latin typeface="Arial" charset="0"/>
                          <a:ea typeface="ＭＳ Ｐゴシック" charset="-128"/>
                        </a:defRPr>
                      </a:lvl4pPr>
                      <a:lvl5pPr marL="2057400" indent="-228600">
                        <a:spcBef>
                          <a:spcPct val="20000"/>
                        </a:spcBef>
                        <a:defRPr>
                          <a:solidFill>
                            <a:schemeClr val="tx1"/>
                          </a:solidFill>
                          <a:latin typeface="Arial" charset="0"/>
                          <a:ea typeface="ＭＳ Ｐゴシック" charset="-128"/>
                        </a:defRPr>
                      </a:lvl5pPr>
                      <a:lvl6pPr marL="2514600" indent="-228600" eaLnBrk="0" fontAlgn="base" hangingPunct="0">
                        <a:spcBef>
                          <a:spcPct val="20000"/>
                        </a:spcBef>
                        <a:spcAft>
                          <a:spcPct val="0"/>
                        </a:spcAft>
                        <a:defRPr>
                          <a:solidFill>
                            <a:schemeClr val="tx1"/>
                          </a:solidFill>
                          <a:latin typeface="Arial" charset="0"/>
                          <a:ea typeface="ＭＳ Ｐゴシック" charset="-128"/>
                        </a:defRPr>
                      </a:lvl6pPr>
                      <a:lvl7pPr marL="2971800" indent="-228600" eaLnBrk="0" fontAlgn="base" hangingPunct="0">
                        <a:spcBef>
                          <a:spcPct val="20000"/>
                        </a:spcBef>
                        <a:spcAft>
                          <a:spcPct val="0"/>
                        </a:spcAft>
                        <a:defRPr>
                          <a:solidFill>
                            <a:schemeClr val="tx1"/>
                          </a:solidFill>
                          <a:latin typeface="Arial" charset="0"/>
                          <a:ea typeface="ＭＳ Ｐゴシック" charset="-128"/>
                        </a:defRPr>
                      </a:lvl7pPr>
                      <a:lvl8pPr marL="3429000" indent="-228600" eaLnBrk="0" fontAlgn="base" hangingPunct="0">
                        <a:spcBef>
                          <a:spcPct val="20000"/>
                        </a:spcBef>
                        <a:spcAft>
                          <a:spcPct val="0"/>
                        </a:spcAft>
                        <a:defRPr>
                          <a:solidFill>
                            <a:schemeClr val="tx1"/>
                          </a:solidFill>
                          <a:latin typeface="Arial" charset="0"/>
                          <a:ea typeface="ＭＳ Ｐゴシック" charset="-128"/>
                        </a:defRPr>
                      </a:lvl8pPr>
                      <a:lvl9pPr marL="3886200" indent="-228600" eaLnBrk="0" fontAlgn="base" hangingPunct="0">
                        <a:spcBef>
                          <a:spcPct val="20000"/>
                        </a:spcBef>
                        <a:spcAft>
                          <a:spcPct val="0"/>
                        </a:spcAft>
                        <a:defRPr>
                          <a:solidFill>
                            <a:schemeClr val="tx1"/>
                          </a:solidFill>
                          <a:latin typeface="Arial" charset="0"/>
                          <a:ea typeface="ＭＳ Ｐゴシック"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s-ES" altLang="en-US" sz="900" b="0" i="0" u="none" strike="noStrike" cap="none" normalizeH="0" baseline="0">
                        <a:ln>
                          <a:noFill/>
                        </a:ln>
                        <a:solidFill>
                          <a:srgbClr val="004990"/>
                        </a:solidFill>
                        <a:effectLst/>
                        <a:latin typeface="Arial" charset="0"/>
                        <a:ea typeface="ＭＳ Ｐゴシック" charset="-128"/>
                      </a:endParaRPr>
                    </a:p>
                  </a:txBody>
                  <a:tcPr marL="91415" marR="91415" marT="45732" marB="45732" horzOverflow="overflow">
                    <a:lnL w="3175" cap="flat" cmpd="sng" algn="ctr">
                      <a:solidFill>
                        <a:srgbClr val="000000"/>
                      </a:solidFill>
                      <a:prstDash val="solid"/>
                      <a:round/>
                      <a:headEnd type="none" w="med" len="med"/>
                      <a:tailEnd type="none" w="med" len="med"/>
                    </a:lnL>
                    <a:lnR w="3175" cap="flat" cmpd="sng" algn="ctr">
                      <a:solidFill>
                        <a:srgbClr val="000000"/>
                      </a:solidFill>
                      <a:prstDash val="solid"/>
                      <a:round/>
                      <a:headEnd type="none" w="med" len="med"/>
                      <a:tailEnd type="none" w="med" len="med"/>
                    </a:lnR>
                    <a:lnT w="3175" cap="flat" cmpd="sng" algn="ctr">
                      <a:solidFill>
                        <a:srgbClr val="000000"/>
                      </a:solidFill>
                      <a:prstDash val="solid"/>
                      <a:round/>
                      <a:headEnd type="none" w="med" len="med"/>
                      <a:tailEnd type="none" w="med" len="med"/>
                    </a:lnT>
                    <a:lnB w="3175"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0000"/>
                        </a:spcBef>
                        <a:defRPr sz="2800">
                          <a:solidFill>
                            <a:schemeClr val="tx1"/>
                          </a:solidFill>
                          <a:latin typeface="Arial" charset="0"/>
                          <a:ea typeface="ＭＳ Ｐゴシック" charset="-128"/>
                        </a:defRPr>
                      </a:lvl1pPr>
                      <a:lvl2pPr marL="742950" indent="-285750">
                        <a:spcBef>
                          <a:spcPct val="20000"/>
                        </a:spcBef>
                        <a:defRPr sz="2400">
                          <a:solidFill>
                            <a:schemeClr val="tx1"/>
                          </a:solidFill>
                          <a:latin typeface="Arial" charset="0"/>
                          <a:ea typeface="ＭＳ Ｐゴシック" charset="-128"/>
                        </a:defRPr>
                      </a:lvl2pPr>
                      <a:lvl3pPr marL="1143000" indent="-228600">
                        <a:spcBef>
                          <a:spcPct val="20000"/>
                        </a:spcBef>
                        <a:defRPr sz="2000">
                          <a:solidFill>
                            <a:schemeClr val="tx1"/>
                          </a:solidFill>
                          <a:latin typeface="Arial" charset="0"/>
                          <a:ea typeface="ＭＳ Ｐゴシック" charset="-128"/>
                        </a:defRPr>
                      </a:lvl3pPr>
                      <a:lvl4pPr marL="1600200" indent="-228600">
                        <a:spcBef>
                          <a:spcPct val="20000"/>
                        </a:spcBef>
                        <a:defRPr>
                          <a:solidFill>
                            <a:schemeClr val="tx1"/>
                          </a:solidFill>
                          <a:latin typeface="Arial" charset="0"/>
                          <a:ea typeface="ＭＳ Ｐゴシック" charset="-128"/>
                        </a:defRPr>
                      </a:lvl4pPr>
                      <a:lvl5pPr marL="2057400" indent="-228600">
                        <a:spcBef>
                          <a:spcPct val="20000"/>
                        </a:spcBef>
                        <a:defRPr>
                          <a:solidFill>
                            <a:schemeClr val="tx1"/>
                          </a:solidFill>
                          <a:latin typeface="Arial" charset="0"/>
                          <a:ea typeface="ＭＳ Ｐゴシック" charset="-128"/>
                        </a:defRPr>
                      </a:lvl5pPr>
                      <a:lvl6pPr marL="2514600" indent="-228600" eaLnBrk="0" fontAlgn="base" hangingPunct="0">
                        <a:spcBef>
                          <a:spcPct val="20000"/>
                        </a:spcBef>
                        <a:spcAft>
                          <a:spcPct val="0"/>
                        </a:spcAft>
                        <a:defRPr>
                          <a:solidFill>
                            <a:schemeClr val="tx1"/>
                          </a:solidFill>
                          <a:latin typeface="Arial" charset="0"/>
                          <a:ea typeface="ＭＳ Ｐゴシック" charset="-128"/>
                        </a:defRPr>
                      </a:lvl6pPr>
                      <a:lvl7pPr marL="2971800" indent="-228600" eaLnBrk="0" fontAlgn="base" hangingPunct="0">
                        <a:spcBef>
                          <a:spcPct val="20000"/>
                        </a:spcBef>
                        <a:spcAft>
                          <a:spcPct val="0"/>
                        </a:spcAft>
                        <a:defRPr>
                          <a:solidFill>
                            <a:schemeClr val="tx1"/>
                          </a:solidFill>
                          <a:latin typeface="Arial" charset="0"/>
                          <a:ea typeface="ＭＳ Ｐゴシック" charset="-128"/>
                        </a:defRPr>
                      </a:lvl7pPr>
                      <a:lvl8pPr marL="3429000" indent="-228600" eaLnBrk="0" fontAlgn="base" hangingPunct="0">
                        <a:spcBef>
                          <a:spcPct val="20000"/>
                        </a:spcBef>
                        <a:spcAft>
                          <a:spcPct val="0"/>
                        </a:spcAft>
                        <a:defRPr>
                          <a:solidFill>
                            <a:schemeClr val="tx1"/>
                          </a:solidFill>
                          <a:latin typeface="Arial" charset="0"/>
                          <a:ea typeface="ＭＳ Ｐゴシック" charset="-128"/>
                        </a:defRPr>
                      </a:lvl8pPr>
                      <a:lvl9pPr marL="3886200" indent="-228600" eaLnBrk="0" fontAlgn="base" hangingPunct="0">
                        <a:spcBef>
                          <a:spcPct val="20000"/>
                        </a:spcBef>
                        <a:spcAft>
                          <a:spcPct val="0"/>
                        </a:spcAft>
                        <a:defRPr>
                          <a:solidFill>
                            <a:schemeClr val="tx1"/>
                          </a:solidFill>
                          <a:latin typeface="Arial" charset="0"/>
                          <a:ea typeface="ＭＳ Ｐゴシック"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s-ES" altLang="en-US" sz="900" b="0" i="0" u="none" strike="noStrike" cap="none" normalizeH="0" baseline="0" dirty="0">
                        <a:ln>
                          <a:noFill/>
                        </a:ln>
                        <a:solidFill>
                          <a:srgbClr val="004990"/>
                        </a:solidFill>
                        <a:effectLst/>
                        <a:latin typeface="Arial" charset="0"/>
                        <a:ea typeface="ＭＳ Ｐゴシック" charset="-128"/>
                      </a:endParaRPr>
                    </a:p>
                  </a:txBody>
                  <a:tcPr marL="91415" marR="91415" marT="45732" marB="45732" horzOverflow="overflow">
                    <a:lnL w="3175" cap="flat" cmpd="sng" algn="ctr">
                      <a:solidFill>
                        <a:srgbClr val="000000"/>
                      </a:solidFill>
                      <a:prstDash val="solid"/>
                      <a:round/>
                      <a:headEnd type="none" w="med" len="med"/>
                      <a:tailEnd type="none" w="med" len="med"/>
                    </a:lnL>
                    <a:lnR w="3175" cap="flat" cmpd="sng" algn="ctr">
                      <a:solidFill>
                        <a:srgbClr val="000000"/>
                      </a:solidFill>
                      <a:prstDash val="solid"/>
                      <a:round/>
                      <a:headEnd type="none" w="med" len="med"/>
                      <a:tailEnd type="none" w="med" len="med"/>
                    </a:lnR>
                    <a:lnT w="3175" cap="flat" cmpd="sng" algn="ctr">
                      <a:solidFill>
                        <a:srgbClr val="000000"/>
                      </a:solidFill>
                      <a:prstDash val="solid"/>
                      <a:round/>
                      <a:headEnd type="none" w="med" len="med"/>
                      <a:tailEnd type="none" w="med" len="med"/>
                    </a:lnT>
                    <a:lnB w="3175"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0000"/>
                        </a:spcBef>
                        <a:defRPr sz="2800">
                          <a:solidFill>
                            <a:schemeClr val="tx1"/>
                          </a:solidFill>
                          <a:latin typeface="Arial" charset="0"/>
                          <a:ea typeface="ＭＳ Ｐゴシック" charset="-128"/>
                        </a:defRPr>
                      </a:lvl1pPr>
                      <a:lvl2pPr marL="742950" indent="-285750">
                        <a:spcBef>
                          <a:spcPct val="20000"/>
                        </a:spcBef>
                        <a:defRPr sz="2400">
                          <a:solidFill>
                            <a:schemeClr val="tx1"/>
                          </a:solidFill>
                          <a:latin typeface="Arial" charset="0"/>
                          <a:ea typeface="ＭＳ Ｐゴシック" charset="-128"/>
                        </a:defRPr>
                      </a:lvl2pPr>
                      <a:lvl3pPr marL="1143000" indent="-228600">
                        <a:spcBef>
                          <a:spcPct val="20000"/>
                        </a:spcBef>
                        <a:defRPr sz="2000">
                          <a:solidFill>
                            <a:schemeClr val="tx1"/>
                          </a:solidFill>
                          <a:latin typeface="Arial" charset="0"/>
                          <a:ea typeface="ＭＳ Ｐゴシック" charset="-128"/>
                        </a:defRPr>
                      </a:lvl3pPr>
                      <a:lvl4pPr marL="1600200" indent="-228600">
                        <a:spcBef>
                          <a:spcPct val="20000"/>
                        </a:spcBef>
                        <a:defRPr>
                          <a:solidFill>
                            <a:schemeClr val="tx1"/>
                          </a:solidFill>
                          <a:latin typeface="Arial" charset="0"/>
                          <a:ea typeface="ＭＳ Ｐゴシック" charset="-128"/>
                        </a:defRPr>
                      </a:lvl4pPr>
                      <a:lvl5pPr marL="2057400" indent="-228600">
                        <a:spcBef>
                          <a:spcPct val="20000"/>
                        </a:spcBef>
                        <a:defRPr>
                          <a:solidFill>
                            <a:schemeClr val="tx1"/>
                          </a:solidFill>
                          <a:latin typeface="Arial" charset="0"/>
                          <a:ea typeface="ＭＳ Ｐゴシック" charset="-128"/>
                        </a:defRPr>
                      </a:lvl5pPr>
                      <a:lvl6pPr marL="2514600" indent="-228600" eaLnBrk="0" fontAlgn="base" hangingPunct="0">
                        <a:spcBef>
                          <a:spcPct val="20000"/>
                        </a:spcBef>
                        <a:spcAft>
                          <a:spcPct val="0"/>
                        </a:spcAft>
                        <a:defRPr>
                          <a:solidFill>
                            <a:schemeClr val="tx1"/>
                          </a:solidFill>
                          <a:latin typeface="Arial" charset="0"/>
                          <a:ea typeface="ＭＳ Ｐゴシック" charset="-128"/>
                        </a:defRPr>
                      </a:lvl6pPr>
                      <a:lvl7pPr marL="2971800" indent="-228600" eaLnBrk="0" fontAlgn="base" hangingPunct="0">
                        <a:spcBef>
                          <a:spcPct val="20000"/>
                        </a:spcBef>
                        <a:spcAft>
                          <a:spcPct val="0"/>
                        </a:spcAft>
                        <a:defRPr>
                          <a:solidFill>
                            <a:schemeClr val="tx1"/>
                          </a:solidFill>
                          <a:latin typeface="Arial" charset="0"/>
                          <a:ea typeface="ＭＳ Ｐゴシック" charset="-128"/>
                        </a:defRPr>
                      </a:lvl7pPr>
                      <a:lvl8pPr marL="3429000" indent="-228600" eaLnBrk="0" fontAlgn="base" hangingPunct="0">
                        <a:spcBef>
                          <a:spcPct val="20000"/>
                        </a:spcBef>
                        <a:spcAft>
                          <a:spcPct val="0"/>
                        </a:spcAft>
                        <a:defRPr>
                          <a:solidFill>
                            <a:schemeClr val="tx1"/>
                          </a:solidFill>
                          <a:latin typeface="Arial" charset="0"/>
                          <a:ea typeface="ＭＳ Ｐゴシック" charset="-128"/>
                        </a:defRPr>
                      </a:lvl8pPr>
                      <a:lvl9pPr marL="3886200" indent="-228600" eaLnBrk="0" fontAlgn="base" hangingPunct="0">
                        <a:spcBef>
                          <a:spcPct val="20000"/>
                        </a:spcBef>
                        <a:spcAft>
                          <a:spcPct val="0"/>
                        </a:spcAft>
                        <a:defRPr>
                          <a:solidFill>
                            <a:schemeClr val="tx1"/>
                          </a:solidFill>
                          <a:latin typeface="Arial" charset="0"/>
                          <a:ea typeface="ＭＳ Ｐゴシック"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s-ES" altLang="en-US" sz="900" b="0" i="0" u="none" strike="noStrike" cap="none" normalizeH="0" baseline="0">
                        <a:ln>
                          <a:noFill/>
                        </a:ln>
                        <a:solidFill>
                          <a:srgbClr val="004990"/>
                        </a:solidFill>
                        <a:effectLst/>
                        <a:latin typeface="Arial" charset="0"/>
                        <a:ea typeface="ＭＳ Ｐゴシック" charset="-128"/>
                      </a:endParaRPr>
                    </a:p>
                  </a:txBody>
                  <a:tcPr marL="91415" marR="91415" marT="45732" marB="45732" horzOverflow="overflow">
                    <a:lnL w="3175" cap="flat" cmpd="sng" algn="ctr">
                      <a:solidFill>
                        <a:srgbClr val="000000"/>
                      </a:solidFill>
                      <a:prstDash val="solid"/>
                      <a:round/>
                      <a:headEnd type="none" w="med" len="med"/>
                      <a:tailEnd type="none" w="med" len="med"/>
                    </a:lnL>
                    <a:lnR w="3175" cap="flat" cmpd="sng" algn="ctr">
                      <a:solidFill>
                        <a:srgbClr val="000000"/>
                      </a:solidFill>
                      <a:prstDash val="solid"/>
                      <a:round/>
                      <a:headEnd type="none" w="med" len="med"/>
                      <a:tailEnd type="none" w="med" len="med"/>
                    </a:lnR>
                    <a:lnT w="3175" cap="flat" cmpd="sng" algn="ctr">
                      <a:solidFill>
                        <a:srgbClr val="000000"/>
                      </a:solidFill>
                      <a:prstDash val="solid"/>
                      <a:round/>
                      <a:headEnd type="none" w="med" len="med"/>
                      <a:tailEnd type="none" w="med" len="med"/>
                    </a:lnT>
                    <a:lnB w="3175"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0000"/>
                        </a:spcBef>
                        <a:defRPr sz="2800">
                          <a:solidFill>
                            <a:schemeClr val="tx1"/>
                          </a:solidFill>
                          <a:latin typeface="Arial" charset="0"/>
                          <a:ea typeface="ＭＳ Ｐゴシック" charset="-128"/>
                        </a:defRPr>
                      </a:lvl1pPr>
                      <a:lvl2pPr marL="742950" indent="-285750">
                        <a:spcBef>
                          <a:spcPct val="20000"/>
                        </a:spcBef>
                        <a:defRPr sz="2400">
                          <a:solidFill>
                            <a:schemeClr val="tx1"/>
                          </a:solidFill>
                          <a:latin typeface="Arial" charset="0"/>
                          <a:ea typeface="ＭＳ Ｐゴシック" charset="-128"/>
                        </a:defRPr>
                      </a:lvl2pPr>
                      <a:lvl3pPr marL="1143000" indent="-228600">
                        <a:spcBef>
                          <a:spcPct val="20000"/>
                        </a:spcBef>
                        <a:defRPr sz="2000">
                          <a:solidFill>
                            <a:schemeClr val="tx1"/>
                          </a:solidFill>
                          <a:latin typeface="Arial" charset="0"/>
                          <a:ea typeface="ＭＳ Ｐゴシック" charset="-128"/>
                        </a:defRPr>
                      </a:lvl3pPr>
                      <a:lvl4pPr marL="1600200" indent="-228600">
                        <a:spcBef>
                          <a:spcPct val="20000"/>
                        </a:spcBef>
                        <a:defRPr>
                          <a:solidFill>
                            <a:schemeClr val="tx1"/>
                          </a:solidFill>
                          <a:latin typeface="Arial" charset="0"/>
                          <a:ea typeface="ＭＳ Ｐゴシック" charset="-128"/>
                        </a:defRPr>
                      </a:lvl4pPr>
                      <a:lvl5pPr marL="2057400" indent="-228600">
                        <a:spcBef>
                          <a:spcPct val="20000"/>
                        </a:spcBef>
                        <a:defRPr>
                          <a:solidFill>
                            <a:schemeClr val="tx1"/>
                          </a:solidFill>
                          <a:latin typeface="Arial" charset="0"/>
                          <a:ea typeface="ＭＳ Ｐゴシック" charset="-128"/>
                        </a:defRPr>
                      </a:lvl5pPr>
                      <a:lvl6pPr marL="2514600" indent="-228600" eaLnBrk="0" fontAlgn="base" hangingPunct="0">
                        <a:spcBef>
                          <a:spcPct val="20000"/>
                        </a:spcBef>
                        <a:spcAft>
                          <a:spcPct val="0"/>
                        </a:spcAft>
                        <a:defRPr>
                          <a:solidFill>
                            <a:schemeClr val="tx1"/>
                          </a:solidFill>
                          <a:latin typeface="Arial" charset="0"/>
                          <a:ea typeface="ＭＳ Ｐゴシック" charset="-128"/>
                        </a:defRPr>
                      </a:lvl6pPr>
                      <a:lvl7pPr marL="2971800" indent="-228600" eaLnBrk="0" fontAlgn="base" hangingPunct="0">
                        <a:spcBef>
                          <a:spcPct val="20000"/>
                        </a:spcBef>
                        <a:spcAft>
                          <a:spcPct val="0"/>
                        </a:spcAft>
                        <a:defRPr>
                          <a:solidFill>
                            <a:schemeClr val="tx1"/>
                          </a:solidFill>
                          <a:latin typeface="Arial" charset="0"/>
                          <a:ea typeface="ＭＳ Ｐゴシック" charset="-128"/>
                        </a:defRPr>
                      </a:lvl7pPr>
                      <a:lvl8pPr marL="3429000" indent="-228600" eaLnBrk="0" fontAlgn="base" hangingPunct="0">
                        <a:spcBef>
                          <a:spcPct val="20000"/>
                        </a:spcBef>
                        <a:spcAft>
                          <a:spcPct val="0"/>
                        </a:spcAft>
                        <a:defRPr>
                          <a:solidFill>
                            <a:schemeClr val="tx1"/>
                          </a:solidFill>
                          <a:latin typeface="Arial" charset="0"/>
                          <a:ea typeface="ＭＳ Ｐゴシック" charset="-128"/>
                        </a:defRPr>
                      </a:lvl8pPr>
                      <a:lvl9pPr marL="3886200" indent="-228600" eaLnBrk="0" fontAlgn="base" hangingPunct="0">
                        <a:spcBef>
                          <a:spcPct val="20000"/>
                        </a:spcBef>
                        <a:spcAft>
                          <a:spcPct val="0"/>
                        </a:spcAft>
                        <a:defRPr>
                          <a:solidFill>
                            <a:schemeClr val="tx1"/>
                          </a:solidFill>
                          <a:latin typeface="Arial" charset="0"/>
                          <a:ea typeface="ＭＳ Ｐゴシック"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s-ES" altLang="en-US" sz="900" b="0" i="0" u="none" strike="noStrike" cap="none" normalizeH="0" baseline="0" dirty="0">
                        <a:ln>
                          <a:noFill/>
                        </a:ln>
                        <a:solidFill>
                          <a:srgbClr val="004990"/>
                        </a:solidFill>
                        <a:effectLst/>
                        <a:latin typeface="Arial" charset="0"/>
                        <a:ea typeface="ＭＳ Ｐゴシック" charset="-128"/>
                      </a:endParaRPr>
                    </a:p>
                  </a:txBody>
                  <a:tcPr marL="91415" marR="91415" marT="45732" marB="45732" horzOverflow="overflow">
                    <a:lnL w="3175"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3175" cap="flat" cmpd="sng" algn="ctr">
                      <a:solidFill>
                        <a:srgbClr val="000000"/>
                      </a:solidFill>
                      <a:prstDash val="solid"/>
                      <a:round/>
                      <a:headEnd type="none" w="med" len="med"/>
                      <a:tailEnd type="none" w="med" len="med"/>
                    </a:lnT>
                    <a:lnB w="3175" cap="flat" cmpd="sng" algn="ctr">
                      <a:solidFill>
                        <a:srgbClr val="000000"/>
                      </a:solidFill>
                      <a:prstDash val="solid"/>
                      <a:round/>
                      <a:headEnd type="none" w="med" len="med"/>
                      <a:tailEnd type="none" w="med" len="med"/>
                    </a:lnB>
                    <a:lnTlToBr>
                      <a:noFill/>
                    </a:lnTlToBr>
                    <a:lnBlToTr>
                      <a:noFill/>
                    </a:lnBlToTr>
                    <a:solidFill>
                      <a:srgbClr val="FFFFFF"/>
                    </a:solidFill>
                  </a:tcPr>
                </a:tc>
              </a:tr>
              <a:tr h="381018">
                <a:tc>
                  <a:txBody>
                    <a:bodyPr/>
                    <a:lstStyle>
                      <a:lvl1pPr>
                        <a:spcBef>
                          <a:spcPct val="20000"/>
                        </a:spcBef>
                        <a:defRPr sz="2800">
                          <a:solidFill>
                            <a:schemeClr val="tx1"/>
                          </a:solidFill>
                          <a:latin typeface="Arial" charset="0"/>
                          <a:ea typeface="ＭＳ Ｐゴシック" charset="-128"/>
                        </a:defRPr>
                      </a:lvl1pPr>
                      <a:lvl2pPr marL="742950" indent="-285750">
                        <a:spcBef>
                          <a:spcPct val="20000"/>
                        </a:spcBef>
                        <a:defRPr sz="2400">
                          <a:solidFill>
                            <a:schemeClr val="tx1"/>
                          </a:solidFill>
                          <a:latin typeface="Arial" charset="0"/>
                          <a:ea typeface="ＭＳ Ｐゴシック" charset="-128"/>
                        </a:defRPr>
                      </a:lvl2pPr>
                      <a:lvl3pPr marL="1143000" indent="-228600">
                        <a:spcBef>
                          <a:spcPct val="20000"/>
                        </a:spcBef>
                        <a:defRPr sz="2000">
                          <a:solidFill>
                            <a:schemeClr val="tx1"/>
                          </a:solidFill>
                          <a:latin typeface="Arial" charset="0"/>
                          <a:ea typeface="ＭＳ Ｐゴシック" charset="-128"/>
                        </a:defRPr>
                      </a:lvl3pPr>
                      <a:lvl4pPr marL="1600200" indent="-228600">
                        <a:spcBef>
                          <a:spcPct val="20000"/>
                        </a:spcBef>
                        <a:defRPr>
                          <a:solidFill>
                            <a:schemeClr val="tx1"/>
                          </a:solidFill>
                          <a:latin typeface="Arial" charset="0"/>
                          <a:ea typeface="ＭＳ Ｐゴシック" charset="-128"/>
                        </a:defRPr>
                      </a:lvl4pPr>
                      <a:lvl5pPr marL="2057400" indent="-228600">
                        <a:spcBef>
                          <a:spcPct val="20000"/>
                        </a:spcBef>
                        <a:defRPr>
                          <a:solidFill>
                            <a:schemeClr val="tx1"/>
                          </a:solidFill>
                          <a:latin typeface="Arial" charset="0"/>
                          <a:ea typeface="ＭＳ Ｐゴシック" charset="-128"/>
                        </a:defRPr>
                      </a:lvl5pPr>
                      <a:lvl6pPr marL="2514600" indent="-228600" eaLnBrk="0" fontAlgn="base" hangingPunct="0">
                        <a:spcBef>
                          <a:spcPct val="20000"/>
                        </a:spcBef>
                        <a:spcAft>
                          <a:spcPct val="0"/>
                        </a:spcAft>
                        <a:defRPr>
                          <a:solidFill>
                            <a:schemeClr val="tx1"/>
                          </a:solidFill>
                          <a:latin typeface="Arial" charset="0"/>
                          <a:ea typeface="ＭＳ Ｐゴシック" charset="-128"/>
                        </a:defRPr>
                      </a:lvl6pPr>
                      <a:lvl7pPr marL="2971800" indent="-228600" eaLnBrk="0" fontAlgn="base" hangingPunct="0">
                        <a:spcBef>
                          <a:spcPct val="20000"/>
                        </a:spcBef>
                        <a:spcAft>
                          <a:spcPct val="0"/>
                        </a:spcAft>
                        <a:defRPr>
                          <a:solidFill>
                            <a:schemeClr val="tx1"/>
                          </a:solidFill>
                          <a:latin typeface="Arial" charset="0"/>
                          <a:ea typeface="ＭＳ Ｐゴシック" charset="-128"/>
                        </a:defRPr>
                      </a:lvl7pPr>
                      <a:lvl8pPr marL="3429000" indent="-228600" eaLnBrk="0" fontAlgn="base" hangingPunct="0">
                        <a:spcBef>
                          <a:spcPct val="20000"/>
                        </a:spcBef>
                        <a:spcAft>
                          <a:spcPct val="0"/>
                        </a:spcAft>
                        <a:defRPr>
                          <a:solidFill>
                            <a:schemeClr val="tx1"/>
                          </a:solidFill>
                          <a:latin typeface="Arial" charset="0"/>
                          <a:ea typeface="ＭＳ Ｐゴシック" charset="-128"/>
                        </a:defRPr>
                      </a:lvl8pPr>
                      <a:lvl9pPr marL="3886200" indent="-228600" eaLnBrk="0" fontAlgn="base" hangingPunct="0">
                        <a:spcBef>
                          <a:spcPct val="20000"/>
                        </a:spcBef>
                        <a:spcAft>
                          <a:spcPct val="0"/>
                        </a:spcAft>
                        <a:defRPr>
                          <a:solidFill>
                            <a:schemeClr val="tx1"/>
                          </a:solidFill>
                          <a:latin typeface="Arial" charset="0"/>
                          <a:ea typeface="ＭＳ Ｐゴシック"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en-US" sz="1300" b="0" i="0" u="none" strike="noStrike" cap="none" normalizeH="0" baseline="0" dirty="0">
                          <a:ln>
                            <a:noFill/>
                          </a:ln>
                          <a:solidFill>
                            <a:srgbClr val="000000"/>
                          </a:solidFill>
                          <a:effectLst/>
                          <a:latin typeface="Arial" charset="0"/>
                          <a:ea typeface="ＭＳ Ｐゴシック" charset="-128"/>
                        </a:rPr>
                        <a:t>2.3. Detailed emission inventory; use FCD.</a:t>
                      </a:r>
                    </a:p>
                  </a:txBody>
                  <a:tcPr marL="91400" marR="91400" marT="91449" marB="91449" horzOverflow="overflow">
                    <a:lnL w="38100" cap="flat" cmpd="sng" algn="ctr">
                      <a:solidFill>
                        <a:srgbClr val="000000"/>
                      </a:solidFill>
                      <a:prstDash val="solid"/>
                      <a:round/>
                      <a:headEnd type="none" w="med" len="med"/>
                      <a:tailEnd type="none" w="med" len="med"/>
                    </a:lnL>
                    <a:lnR w="3175" cap="flat" cmpd="sng" algn="ctr">
                      <a:solidFill>
                        <a:srgbClr val="000000"/>
                      </a:solidFill>
                      <a:prstDash val="solid"/>
                      <a:round/>
                      <a:headEnd type="none" w="med" len="med"/>
                      <a:tailEnd type="none" w="med" len="med"/>
                    </a:lnR>
                    <a:lnT w="31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0000"/>
                        </a:spcBef>
                        <a:defRPr sz="2800">
                          <a:solidFill>
                            <a:schemeClr val="tx1"/>
                          </a:solidFill>
                          <a:latin typeface="Arial" charset="0"/>
                          <a:ea typeface="ＭＳ Ｐゴシック" charset="-128"/>
                        </a:defRPr>
                      </a:lvl1pPr>
                      <a:lvl2pPr marL="742950" indent="-285750">
                        <a:spcBef>
                          <a:spcPct val="20000"/>
                        </a:spcBef>
                        <a:defRPr sz="2400">
                          <a:solidFill>
                            <a:schemeClr val="tx1"/>
                          </a:solidFill>
                          <a:latin typeface="Arial" charset="0"/>
                          <a:ea typeface="ＭＳ Ｐゴシック" charset="-128"/>
                        </a:defRPr>
                      </a:lvl2pPr>
                      <a:lvl3pPr marL="1143000" indent="-228600">
                        <a:spcBef>
                          <a:spcPct val="20000"/>
                        </a:spcBef>
                        <a:defRPr sz="2000">
                          <a:solidFill>
                            <a:schemeClr val="tx1"/>
                          </a:solidFill>
                          <a:latin typeface="Arial" charset="0"/>
                          <a:ea typeface="ＭＳ Ｐゴシック" charset="-128"/>
                        </a:defRPr>
                      </a:lvl3pPr>
                      <a:lvl4pPr marL="1600200" indent="-228600">
                        <a:spcBef>
                          <a:spcPct val="20000"/>
                        </a:spcBef>
                        <a:defRPr>
                          <a:solidFill>
                            <a:schemeClr val="tx1"/>
                          </a:solidFill>
                          <a:latin typeface="Arial" charset="0"/>
                          <a:ea typeface="ＭＳ Ｐゴシック" charset="-128"/>
                        </a:defRPr>
                      </a:lvl4pPr>
                      <a:lvl5pPr marL="2057400" indent="-228600">
                        <a:spcBef>
                          <a:spcPct val="20000"/>
                        </a:spcBef>
                        <a:defRPr>
                          <a:solidFill>
                            <a:schemeClr val="tx1"/>
                          </a:solidFill>
                          <a:latin typeface="Arial" charset="0"/>
                          <a:ea typeface="ＭＳ Ｐゴシック" charset="-128"/>
                        </a:defRPr>
                      </a:lvl5pPr>
                      <a:lvl6pPr marL="2514600" indent="-228600" eaLnBrk="0" fontAlgn="base" hangingPunct="0">
                        <a:spcBef>
                          <a:spcPct val="20000"/>
                        </a:spcBef>
                        <a:spcAft>
                          <a:spcPct val="0"/>
                        </a:spcAft>
                        <a:defRPr>
                          <a:solidFill>
                            <a:schemeClr val="tx1"/>
                          </a:solidFill>
                          <a:latin typeface="Arial" charset="0"/>
                          <a:ea typeface="ＭＳ Ｐゴシック" charset="-128"/>
                        </a:defRPr>
                      </a:lvl6pPr>
                      <a:lvl7pPr marL="2971800" indent="-228600" eaLnBrk="0" fontAlgn="base" hangingPunct="0">
                        <a:spcBef>
                          <a:spcPct val="20000"/>
                        </a:spcBef>
                        <a:spcAft>
                          <a:spcPct val="0"/>
                        </a:spcAft>
                        <a:defRPr>
                          <a:solidFill>
                            <a:schemeClr val="tx1"/>
                          </a:solidFill>
                          <a:latin typeface="Arial" charset="0"/>
                          <a:ea typeface="ＭＳ Ｐゴシック" charset="-128"/>
                        </a:defRPr>
                      </a:lvl7pPr>
                      <a:lvl8pPr marL="3429000" indent="-228600" eaLnBrk="0" fontAlgn="base" hangingPunct="0">
                        <a:spcBef>
                          <a:spcPct val="20000"/>
                        </a:spcBef>
                        <a:spcAft>
                          <a:spcPct val="0"/>
                        </a:spcAft>
                        <a:defRPr>
                          <a:solidFill>
                            <a:schemeClr val="tx1"/>
                          </a:solidFill>
                          <a:latin typeface="Arial" charset="0"/>
                          <a:ea typeface="ＭＳ Ｐゴシック" charset="-128"/>
                        </a:defRPr>
                      </a:lvl8pPr>
                      <a:lvl9pPr marL="3886200" indent="-228600" eaLnBrk="0" fontAlgn="base" hangingPunct="0">
                        <a:spcBef>
                          <a:spcPct val="20000"/>
                        </a:spcBef>
                        <a:spcAft>
                          <a:spcPct val="0"/>
                        </a:spcAft>
                        <a:defRPr>
                          <a:solidFill>
                            <a:schemeClr val="tx1"/>
                          </a:solidFill>
                          <a:latin typeface="Arial" charset="0"/>
                          <a:ea typeface="ＭＳ Ｐゴシック"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pPr>
                      <a:endParaRPr kumimoji="0" lang="en-GB" altLang="en-US" sz="1200" b="0" i="0" u="none" strike="noStrike" cap="none" normalizeH="0" baseline="0">
                        <a:ln>
                          <a:noFill/>
                        </a:ln>
                        <a:solidFill>
                          <a:srgbClr val="0000FF"/>
                        </a:solidFill>
                        <a:effectLst/>
                        <a:latin typeface="Arial" charset="0"/>
                        <a:ea typeface="ＭＳ Ｐゴシック" charset="-128"/>
                      </a:endParaRPr>
                    </a:p>
                  </a:txBody>
                  <a:tcPr marL="91400" marR="91400" marT="91449" marB="91449" horzOverflow="overflow">
                    <a:lnL w="3175" cap="flat" cmpd="sng" algn="ctr">
                      <a:solidFill>
                        <a:srgbClr val="000000"/>
                      </a:solidFill>
                      <a:prstDash val="solid"/>
                      <a:round/>
                      <a:headEnd type="none" w="med" len="med"/>
                      <a:tailEnd type="none" w="med" len="med"/>
                    </a:lnL>
                    <a:lnR w="3175" cap="flat" cmpd="sng" algn="ctr">
                      <a:solidFill>
                        <a:srgbClr val="000000"/>
                      </a:solidFill>
                      <a:prstDash val="solid"/>
                      <a:round/>
                      <a:headEnd type="none" w="med" len="med"/>
                      <a:tailEnd type="none" w="med" len="med"/>
                    </a:lnR>
                    <a:lnT w="31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rgbClr val="3366FF"/>
                    </a:solidFill>
                  </a:tcPr>
                </a:tc>
                <a:tc>
                  <a:txBody>
                    <a:bodyPr/>
                    <a:lstStyle>
                      <a:lvl1pPr>
                        <a:spcBef>
                          <a:spcPct val="20000"/>
                        </a:spcBef>
                        <a:defRPr sz="2800">
                          <a:solidFill>
                            <a:schemeClr val="tx1"/>
                          </a:solidFill>
                          <a:latin typeface="Arial" charset="0"/>
                          <a:ea typeface="ＭＳ Ｐゴシック" charset="-128"/>
                        </a:defRPr>
                      </a:lvl1pPr>
                      <a:lvl2pPr marL="742950" indent="-285750">
                        <a:spcBef>
                          <a:spcPct val="20000"/>
                        </a:spcBef>
                        <a:defRPr sz="2400">
                          <a:solidFill>
                            <a:schemeClr val="tx1"/>
                          </a:solidFill>
                          <a:latin typeface="Arial" charset="0"/>
                          <a:ea typeface="ＭＳ Ｐゴシック" charset="-128"/>
                        </a:defRPr>
                      </a:lvl2pPr>
                      <a:lvl3pPr marL="1143000" indent="-228600">
                        <a:spcBef>
                          <a:spcPct val="20000"/>
                        </a:spcBef>
                        <a:defRPr sz="2000">
                          <a:solidFill>
                            <a:schemeClr val="tx1"/>
                          </a:solidFill>
                          <a:latin typeface="Arial" charset="0"/>
                          <a:ea typeface="ＭＳ Ｐゴシック" charset="-128"/>
                        </a:defRPr>
                      </a:lvl3pPr>
                      <a:lvl4pPr marL="1600200" indent="-228600">
                        <a:spcBef>
                          <a:spcPct val="20000"/>
                        </a:spcBef>
                        <a:defRPr>
                          <a:solidFill>
                            <a:schemeClr val="tx1"/>
                          </a:solidFill>
                          <a:latin typeface="Arial" charset="0"/>
                          <a:ea typeface="ＭＳ Ｐゴシック" charset="-128"/>
                        </a:defRPr>
                      </a:lvl4pPr>
                      <a:lvl5pPr marL="2057400" indent="-228600">
                        <a:spcBef>
                          <a:spcPct val="20000"/>
                        </a:spcBef>
                        <a:defRPr>
                          <a:solidFill>
                            <a:schemeClr val="tx1"/>
                          </a:solidFill>
                          <a:latin typeface="Arial" charset="0"/>
                          <a:ea typeface="ＭＳ Ｐゴシック" charset="-128"/>
                        </a:defRPr>
                      </a:lvl5pPr>
                      <a:lvl6pPr marL="2514600" indent="-228600" eaLnBrk="0" fontAlgn="base" hangingPunct="0">
                        <a:spcBef>
                          <a:spcPct val="20000"/>
                        </a:spcBef>
                        <a:spcAft>
                          <a:spcPct val="0"/>
                        </a:spcAft>
                        <a:defRPr>
                          <a:solidFill>
                            <a:schemeClr val="tx1"/>
                          </a:solidFill>
                          <a:latin typeface="Arial" charset="0"/>
                          <a:ea typeface="ＭＳ Ｐゴシック" charset="-128"/>
                        </a:defRPr>
                      </a:lvl6pPr>
                      <a:lvl7pPr marL="2971800" indent="-228600" eaLnBrk="0" fontAlgn="base" hangingPunct="0">
                        <a:spcBef>
                          <a:spcPct val="20000"/>
                        </a:spcBef>
                        <a:spcAft>
                          <a:spcPct val="0"/>
                        </a:spcAft>
                        <a:defRPr>
                          <a:solidFill>
                            <a:schemeClr val="tx1"/>
                          </a:solidFill>
                          <a:latin typeface="Arial" charset="0"/>
                          <a:ea typeface="ＭＳ Ｐゴシック" charset="-128"/>
                        </a:defRPr>
                      </a:lvl7pPr>
                      <a:lvl8pPr marL="3429000" indent="-228600" eaLnBrk="0" fontAlgn="base" hangingPunct="0">
                        <a:spcBef>
                          <a:spcPct val="20000"/>
                        </a:spcBef>
                        <a:spcAft>
                          <a:spcPct val="0"/>
                        </a:spcAft>
                        <a:defRPr>
                          <a:solidFill>
                            <a:schemeClr val="tx1"/>
                          </a:solidFill>
                          <a:latin typeface="Arial" charset="0"/>
                          <a:ea typeface="ＭＳ Ｐゴシック" charset="-128"/>
                        </a:defRPr>
                      </a:lvl8pPr>
                      <a:lvl9pPr marL="3886200" indent="-228600" eaLnBrk="0" fontAlgn="base" hangingPunct="0">
                        <a:spcBef>
                          <a:spcPct val="20000"/>
                        </a:spcBef>
                        <a:spcAft>
                          <a:spcPct val="0"/>
                        </a:spcAft>
                        <a:defRPr>
                          <a:solidFill>
                            <a:schemeClr val="tx1"/>
                          </a:solidFill>
                          <a:latin typeface="Arial" charset="0"/>
                          <a:ea typeface="ＭＳ Ｐゴシック"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s-ES" altLang="en-US" sz="900" b="0" i="0" u="none" strike="noStrike" cap="none" normalizeH="0" baseline="0">
                        <a:ln>
                          <a:noFill/>
                        </a:ln>
                        <a:solidFill>
                          <a:srgbClr val="004990"/>
                        </a:solidFill>
                        <a:effectLst/>
                        <a:latin typeface="Arial" charset="0"/>
                        <a:ea typeface="ＭＳ Ｐゴシック" charset="-128"/>
                      </a:endParaRPr>
                    </a:p>
                  </a:txBody>
                  <a:tcPr marL="91415" marR="91415" marT="45732" marB="45732" horzOverflow="overflow">
                    <a:lnL w="3175" cap="flat" cmpd="sng" algn="ctr">
                      <a:solidFill>
                        <a:srgbClr val="000000"/>
                      </a:solidFill>
                      <a:prstDash val="solid"/>
                      <a:round/>
                      <a:headEnd type="none" w="med" len="med"/>
                      <a:tailEnd type="none" w="med" len="med"/>
                    </a:lnL>
                    <a:lnR w="3175" cap="flat" cmpd="sng" algn="ctr">
                      <a:solidFill>
                        <a:srgbClr val="000000"/>
                      </a:solidFill>
                      <a:prstDash val="solid"/>
                      <a:round/>
                      <a:headEnd type="none" w="med" len="med"/>
                      <a:tailEnd type="none" w="med" len="med"/>
                    </a:lnR>
                    <a:lnT w="31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0000"/>
                        </a:spcBef>
                        <a:defRPr sz="2800">
                          <a:solidFill>
                            <a:schemeClr val="tx1"/>
                          </a:solidFill>
                          <a:latin typeface="Arial" charset="0"/>
                          <a:ea typeface="ＭＳ Ｐゴシック" charset="-128"/>
                        </a:defRPr>
                      </a:lvl1pPr>
                      <a:lvl2pPr marL="742950" indent="-285750">
                        <a:spcBef>
                          <a:spcPct val="20000"/>
                        </a:spcBef>
                        <a:defRPr sz="2400">
                          <a:solidFill>
                            <a:schemeClr val="tx1"/>
                          </a:solidFill>
                          <a:latin typeface="Arial" charset="0"/>
                          <a:ea typeface="ＭＳ Ｐゴシック" charset="-128"/>
                        </a:defRPr>
                      </a:lvl2pPr>
                      <a:lvl3pPr marL="1143000" indent="-228600">
                        <a:spcBef>
                          <a:spcPct val="20000"/>
                        </a:spcBef>
                        <a:defRPr sz="2000">
                          <a:solidFill>
                            <a:schemeClr val="tx1"/>
                          </a:solidFill>
                          <a:latin typeface="Arial" charset="0"/>
                          <a:ea typeface="ＭＳ Ｐゴシック" charset="-128"/>
                        </a:defRPr>
                      </a:lvl3pPr>
                      <a:lvl4pPr marL="1600200" indent="-228600">
                        <a:spcBef>
                          <a:spcPct val="20000"/>
                        </a:spcBef>
                        <a:defRPr>
                          <a:solidFill>
                            <a:schemeClr val="tx1"/>
                          </a:solidFill>
                          <a:latin typeface="Arial" charset="0"/>
                          <a:ea typeface="ＭＳ Ｐゴシック" charset="-128"/>
                        </a:defRPr>
                      </a:lvl4pPr>
                      <a:lvl5pPr marL="2057400" indent="-228600">
                        <a:spcBef>
                          <a:spcPct val="20000"/>
                        </a:spcBef>
                        <a:defRPr>
                          <a:solidFill>
                            <a:schemeClr val="tx1"/>
                          </a:solidFill>
                          <a:latin typeface="Arial" charset="0"/>
                          <a:ea typeface="ＭＳ Ｐゴシック" charset="-128"/>
                        </a:defRPr>
                      </a:lvl5pPr>
                      <a:lvl6pPr marL="2514600" indent="-228600" eaLnBrk="0" fontAlgn="base" hangingPunct="0">
                        <a:spcBef>
                          <a:spcPct val="20000"/>
                        </a:spcBef>
                        <a:spcAft>
                          <a:spcPct val="0"/>
                        </a:spcAft>
                        <a:defRPr>
                          <a:solidFill>
                            <a:schemeClr val="tx1"/>
                          </a:solidFill>
                          <a:latin typeface="Arial" charset="0"/>
                          <a:ea typeface="ＭＳ Ｐゴシック" charset="-128"/>
                        </a:defRPr>
                      </a:lvl6pPr>
                      <a:lvl7pPr marL="2971800" indent="-228600" eaLnBrk="0" fontAlgn="base" hangingPunct="0">
                        <a:spcBef>
                          <a:spcPct val="20000"/>
                        </a:spcBef>
                        <a:spcAft>
                          <a:spcPct val="0"/>
                        </a:spcAft>
                        <a:defRPr>
                          <a:solidFill>
                            <a:schemeClr val="tx1"/>
                          </a:solidFill>
                          <a:latin typeface="Arial" charset="0"/>
                          <a:ea typeface="ＭＳ Ｐゴシック" charset="-128"/>
                        </a:defRPr>
                      </a:lvl7pPr>
                      <a:lvl8pPr marL="3429000" indent="-228600" eaLnBrk="0" fontAlgn="base" hangingPunct="0">
                        <a:spcBef>
                          <a:spcPct val="20000"/>
                        </a:spcBef>
                        <a:spcAft>
                          <a:spcPct val="0"/>
                        </a:spcAft>
                        <a:defRPr>
                          <a:solidFill>
                            <a:schemeClr val="tx1"/>
                          </a:solidFill>
                          <a:latin typeface="Arial" charset="0"/>
                          <a:ea typeface="ＭＳ Ｐゴシック" charset="-128"/>
                        </a:defRPr>
                      </a:lvl8pPr>
                      <a:lvl9pPr marL="3886200" indent="-228600" eaLnBrk="0" fontAlgn="base" hangingPunct="0">
                        <a:spcBef>
                          <a:spcPct val="20000"/>
                        </a:spcBef>
                        <a:spcAft>
                          <a:spcPct val="0"/>
                        </a:spcAft>
                        <a:defRPr>
                          <a:solidFill>
                            <a:schemeClr val="tx1"/>
                          </a:solidFill>
                          <a:latin typeface="Arial" charset="0"/>
                          <a:ea typeface="ＭＳ Ｐゴシック"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s-ES" altLang="en-US" sz="900" b="0" i="0" u="none" strike="noStrike" cap="none" normalizeH="0" baseline="0">
                        <a:ln>
                          <a:noFill/>
                        </a:ln>
                        <a:solidFill>
                          <a:srgbClr val="004990"/>
                        </a:solidFill>
                        <a:effectLst/>
                        <a:latin typeface="Arial" charset="0"/>
                        <a:ea typeface="ＭＳ Ｐゴシック" charset="-128"/>
                      </a:endParaRPr>
                    </a:p>
                  </a:txBody>
                  <a:tcPr marL="91415" marR="91415" marT="45732" marB="45732" horzOverflow="overflow">
                    <a:lnL w="3175" cap="flat" cmpd="sng" algn="ctr">
                      <a:solidFill>
                        <a:srgbClr val="000000"/>
                      </a:solidFill>
                      <a:prstDash val="solid"/>
                      <a:round/>
                      <a:headEnd type="none" w="med" len="med"/>
                      <a:tailEnd type="none" w="med" len="med"/>
                    </a:lnL>
                    <a:lnR w="3175" cap="flat" cmpd="sng" algn="ctr">
                      <a:solidFill>
                        <a:srgbClr val="000000"/>
                      </a:solidFill>
                      <a:prstDash val="solid"/>
                      <a:round/>
                      <a:headEnd type="none" w="med" len="med"/>
                      <a:tailEnd type="none" w="med" len="med"/>
                    </a:lnR>
                    <a:lnT w="31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rgbClr val="BFBFBF"/>
                    </a:solidFill>
                  </a:tcPr>
                </a:tc>
                <a:tc>
                  <a:txBody>
                    <a:bodyPr/>
                    <a:lstStyle>
                      <a:lvl1pPr>
                        <a:spcBef>
                          <a:spcPct val="20000"/>
                        </a:spcBef>
                        <a:defRPr sz="2800">
                          <a:solidFill>
                            <a:schemeClr val="tx1"/>
                          </a:solidFill>
                          <a:latin typeface="Arial" charset="0"/>
                          <a:ea typeface="ＭＳ Ｐゴシック" charset="-128"/>
                        </a:defRPr>
                      </a:lvl1pPr>
                      <a:lvl2pPr marL="742950" indent="-285750">
                        <a:spcBef>
                          <a:spcPct val="20000"/>
                        </a:spcBef>
                        <a:defRPr sz="2400">
                          <a:solidFill>
                            <a:schemeClr val="tx1"/>
                          </a:solidFill>
                          <a:latin typeface="Arial" charset="0"/>
                          <a:ea typeface="ＭＳ Ｐゴシック" charset="-128"/>
                        </a:defRPr>
                      </a:lvl2pPr>
                      <a:lvl3pPr marL="1143000" indent="-228600">
                        <a:spcBef>
                          <a:spcPct val="20000"/>
                        </a:spcBef>
                        <a:defRPr sz="2000">
                          <a:solidFill>
                            <a:schemeClr val="tx1"/>
                          </a:solidFill>
                          <a:latin typeface="Arial" charset="0"/>
                          <a:ea typeface="ＭＳ Ｐゴシック" charset="-128"/>
                        </a:defRPr>
                      </a:lvl3pPr>
                      <a:lvl4pPr marL="1600200" indent="-228600">
                        <a:spcBef>
                          <a:spcPct val="20000"/>
                        </a:spcBef>
                        <a:defRPr>
                          <a:solidFill>
                            <a:schemeClr val="tx1"/>
                          </a:solidFill>
                          <a:latin typeface="Arial" charset="0"/>
                          <a:ea typeface="ＭＳ Ｐゴシック" charset="-128"/>
                        </a:defRPr>
                      </a:lvl4pPr>
                      <a:lvl5pPr marL="2057400" indent="-228600">
                        <a:spcBef>
                          <a:spcPct val="20000"/>
                        </a:spcBef>
                        <a:defRPr>
                          <a:solidFill>
                            <a:schemeClr val="tx1"/>
                          </a:solidFill>
                          <a:latin typeface="Arial" charset="0"/>
                          <a:ea typeface="ＭＳ Ｐゴシック" charset="-128"/>
                        </a:defRPr>
                      </a:lvl5pPr>
                      <a:lvl6pPr marL="2514600" indent="-228600" eaLnBrk="0" fontAlgn="base" hangingPunct="0">
                        <a:spcBef>
                          <a:spcPct val="20000"/>
                        </a:spcBef>
                        <a:spcAft>
                          <a:spcPct val="0"/>
                        </a:spcAft>
                        <a:defRPr>
                          <a:solidFill>
                            <a:schemeClr val="tx1"/>
                          </a:solidFill>
                          <a:latin typeface="Arial" charset="0"/>
                          <a:ea typeface="ＭＳ Ｐゴシック" charset="-128"/>
                        </a:defRPr>
                      </a:lvl6pPr>
                      <a:lvl7pPr marL="2971800" indent="-228600" eaLnBrk="0" fontAlgn="base" hangingPunct="0">
                        <a:spcBef>
                          <a:spcPct val="20000"/>
                        </a:spcBef>
                        <a:spcAft>
                          <a:spcPct val="0"/>
                        </a:spcAft>
                        <a:defRPr>
                          <a:solidFill>
                            <a:schemeClr val="tx1"/>
                          </a:solidFill>
                          <a:latin typeface="Arial" charset="0"/>
                          <a:ea typeface="ＭＳ Ｐゴシック" charset="-128"/>
                        </a:defRPr>
                      </a:lvl7pPr>
                      <a:lvl8pPr marL="3429000" indent="-228600" eaLnBrk="0" fontAlgn="base" hangingPunct="0">
                        <a:spcBef>
                          <a:spcPct val="20000"/>
                        </a:spcBef>
                        <a:spcAft>
                          <a:spcPct val="0"/>
                        </a:spcAft>
                        <a:defRPr>
                          <a:solidFill>
                            <a:schemeClr val="tx1"/>
                          </a:solidFill>
                          <a:latin typeface="Arial" charset="0"/>
                          <a:ea typeface="ＭＳ Ｐゴシック" charset="-128"/>
                        </a:defRPr>
                      </a:lvl8pPr>
                      <a:lvl9pPr marL="3886200" indent="-228600" eaLnBrk="0" fontAlgn="base" hangingPunct="0">
                        <a:spcBef>
                          <a:spcPct val="20000"/>
                        </a:spcBef>
                        <a:spcAft>
                          <a:spcPct val="0"/>
                        </a:spcAft>
                        <a:defRPr>
                          <a:solidFill>
                            <a:schemeClr val="tx1"/>
                          </a:solidFill>
                          <a:latin typeface="Arial" charset="0"/>
                          <a:ea typeface="ＭＳ Ｐゴシック"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s-ES" altLang="en-US" sz="900" b="0" i="0" u="none" strike="noStrike" cap="none" normalizeH="0" baseline="0">
                        <a:ln>
                          <a:noFill/>
                        </a:ln>
                        <a:solidFill>
                          <a:srgbClr val="004990"/>
                        </a:solidFill>
                        <a:effectLst/>
                        <a:latin typeface="Arial" charset="0"/>
                        <a:ea typeface="ＭＳ Ｐゴシック" charset="-128"/>
                      </a:endParaRPr>
                    </a:p>
                  </a:txBody>
                  <a:tcPr marL="91415" marR="91415" marT="45732" marB="45732" horzOverflow="overflow">
                    <a:lnL w="3175" cap="flat" cmpd="sng" algn="ctr">
                      <a:solidFill>
                        <a:srgbClr val="000000"/>
                      </a:solidFill>
                      <a:prstDash val="solid"/>
                      <a:round/>
                      <a:headEnd type="none" w="med" len="med"/>
                      <a:tailEnd type="none" w="med" len="med"/>
                    </a:lnL>
                    <a:lnR w="3175" cap="flat" cmpd="sng" algn="ctr">
                      <a:solidFill>
                        <a:srgbClr val="000000"/>
                      </a:solidFill>
                      <a:prstDash val="solid"/>
                      <a:round/>
                      <a:headEnd type="none" w="med" len="med"/>
                      <a:tailEnd type="none" w="med" len="med"/>
                    </a:lnR>
                    <a:lnT w="31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rgbClr val="BFBFBF"/>
                    </a:solidFill>
                  </a:tcPr>
                </a:tc>
                <a:tc>
                  <a:txBody>
                    <a:bodyPr/>
                    <a:lstStyle>
                      <a:lvl1pPr>
                        <a:spcBef>
                          <a:spcPct val="20000"/>
                        </a:spcBef>
                        <a:defRPr sz="2800">
                          <a:solidFill>
                            <a:schemeClr val="tx1"/>
                          </a:solidFill>
                          <a:latin typeface="Arial" charset="0"/>
                          <a:ea typeface="ＭＳ Ｐゴシック" charset="-128"/>
                        </a:defRPr>
                      </a:lvl1pPr>
                      <a:lvl2pPr marL="742950" indent="-285750">
                        <a:spcBef>
                          <a:spcPct val="20000"/>
                        </a:spcBef>
                        <a:defRPr sz="2400">
                          <a:solidFill>
                            <a:schemeClr val="tx1"/>
                          </a:solidFill>
                          <a:latin typeface="Arial" charset="0"/>
                          <a:ea typeface="ＭＳ Ｐゴシック" charset="-128"/>
                        </a:defRPr>
                      </a:lvl2pPr>
                      <a:lvl3pPr marL="1143000" indent="-228600">
                        <a:spcBef>
                          <a:spcPct val="20000"/>
                        </a:spcBef>
                        <a:defRPr sz="2000">
                          <a:solidFill>
                            <a:schemeClr val="tx1"/>
                          </a:solidFill>
                          <a:latin typeface="Arial" charset="0"/>
                          <a:ea typeface="ＭＳ Ｐゴシック" charset="-128"/>
                        </a:defRPr>
                      </a:lvl3pPr>
                      <a:lvl4pPr marL="1600200" indent="-228600">
                        <a:spcBef>
                          <a:spcPct val="20000"/>
                        </a:spcBef>
                        <a:defRPr>
                          <a:solidFill>
                            <a:schemeClr val="tx1"/>
                          </a:solidFill>
                          <a:latin typeface="Arial" charset="0"/>
                          <a:ea typeface="ＭＳ Ｐゴシック" charset="-128"/>
                        </a:defRPr>
                      </a:lvl4pPr>
                      <a:lvl5pPr marL="2057400" indent="-228600">
                        <a:spcBef>
                          <a:spcPct val="20000"/>
                        </a:spcBef>
                        <a:defRPr>
                          <a:solidFill>
                            <a:schemeClr val="tx1"/>
                          </a:solidFill>
                          <a:latin typeface="Arial" charset="0"/>
                          <a:ea typeface="ＭＳ Ｐゴシック" charset="-128"/>
                        </a:defRPr>
                      </a:lvl5pPr>
                      <a:lvl6pPr marL="2514600" indent="-228600" eaLnBrk="0" fontAlgn="base" hangingPunct="0">
                        <a:spcBef>
                          <a:spcPct val="20000"/>
                        </a:spcBef>
                        <a:spcAft>
                          <a:spcPct val="0"/>
                        </a:spcAft>
                        <a:defRPr>
                          <a:solidFill>
                            <a:schemeClr val="tx1"/>
                          </a:solidFill>
                          <a:latin typeface="Arial" charset="0"/>
                          <a:ea typeface="ＭＳ Ｐゴシック" charset="-128"/>
                        </a:defRPr>
                      </a:lvl6pPr>
                      <a:lvl7pPr marL="2971800" indent="-228600" eaLnBrk="0" fontAlgn="base" hangingPunct="0">
                        <a:spcBef>
                          <a:spcPct val="20000"/>
                        </a:spcBef>
                        <a:spcAft>
                          <a:spcPct val="0"/>
                        </a:spcAft>
                        <a:defRPr>
                          <a:solidFill>
                            <a:schemeClr val="tx1"/>
                          </a:solidFill>
                          <a:latin typeface="Arial" charset="0"/>
                          <a:ea typeface="ＭＳ Ｐゴシック" charset="-128"/>
                        </a:defRPr>
                      </a:lvl7pPr>
                      <a:lvl8pPr marL="3429000" indent="-228600" eaLnBrk="0" fontAlgn="base" hangingPunct="0">
                        <a:spcBef>
                          <a:spcPct val="20000"/>
                        </a:spcBef>
                        <a:spcAft>
                          <a:spcPct val="0"/>
                        </a:spcAft>
                        <a:defRPr>
                          <a:solidFill>
                            <a:schemeClr val="tx1"/>
                          </a:solidFill>
                          <a:latin typeface="Arial" charset="0"/>
                          <a:ea typeface="ＭＳ Ｐゴシック" charset="-128"/>
                        </a:defRPr>
                      </a:lvl8pPr>
                      <a:lvl9pPr marL="3886200" indent="-228600" eaLnBrk="0" fontAlgn="base" hangingPunct="0">
                        <a:spcBef>
                          <a:spcPct val="20000"/>
                        </a:spcBef>
                        <a:spcAft>
                          <a:spcPct val="0"/>
                        </a:spcAft>
                        <a:defRPr>
                          <a:solidFill>
                            <a:schemeClr val="tx1"/>
                          </a:solidFill>
                          <a:latin typeface="Arial" charset="0"/>
                          <a:ea typeface="ＭＳ Ｐゴシック"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s-ES" altLang="en-US" sz="900" b="0" i="0" u="none" strike="noStrike" cap="none" normalizeH="0" baseline="0">
                        <a:ln>
                          <a:noFill/>
                        </a:ln>
                        <a:solidFill>
                          <a:srgbClr val="004990"/>
                        </a:solidFill>
                        <a:effectLst/>
                        <a:latin typeface="Arial" charset="0"/>
                        <a:ea typeface="ＭＳ Ｐゴシック" charset="-128"/>
                      </a:endParaRPr>
                    </a:p>
                  </a:txBody>
                  <a:tcPr marL="91415" marR="91415" marT="45732" marB="45732" horzOverflow="overflow">
                    <a:lnL w="3175" cap="flat" cmpd="sng" algn="ctr">
                      <a:solidFill>
                        <a:srgbClr val="000000"/>
                      </a:solidFill>
                      <a:prstDash val="solid"/>
                      <a:round/>
                      <a:headEnd type="none" w="med" len="med"/>
                      <a:tailEnd type="none" w="med" len="med"/>
                    </a:lnL>
                    <a:lnR w="3175" cap="flat" cmpd="sng" algn="ctr">
                      <a:solidFill>
                        <a:srgbClr val="000000"/>
                      </a:solidFill>
                      <a:prstDash val="solid"/>
                      <a:round/>
                      <a:headEnd type="none" w="med" len="med"/>
                      <a:tailEnd type="none" w="med" len="med"/>
                    </a:lnR>
                    <a:lnT w="31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rgbClr val="BFBFBF"/>
                    </a:solidFill>
                  </a:tcPr>
                </a:tc>
                <a:tc>
                  <a:txBody>
                    <a:bodyPr/>
                    <a:lstStyle>
                      <a:lvl1pPr>
                        <a:spcBef>
                          <a:spcPct val="20000"/>
                        </a:spcBef>
                        <a:defRPr sz="2800">
                          <a:solidFill>
                            <a:schemeClr val="tx1"/>
                          </a:solidFill>
                          <a:latin typeface="Arial" charset="0"/>
                          <a:ea typeface="ＭＳ Ｐゴシック" charset="-128"/>
                        </a:defRPr>
                      </a:lvl1pPr>
                      <a:lvl2pPr marL="742950" indent="-285750">
                        <a:spcBef>
                          <a:spcPct val="20000"/>
                        </a:spcBef>
                        <a:defRPr sz="2400">
                          <a:solidFill>
                            <a:schemeClr val="tx1"/>
                          </a:solidFill>
                          <a:latin typeface="Arial" charset="0"/>
                          <a:ea typeface="ＭＳ Ｐゴシック" charset="-128"/>
                        </a:defRPr>
                      </a:lvl2pPr>
                      <a:lvl3pPr marL="1143000" indent="-228600">
                        <a:spcBef>
                          <a:spcPct val="20000"/>
                        </a:spcBef>
                        <a:defRPr sz="2000">
                          <a:solidFill>
                            <a:schemeClr val="tx1"/>
                          </a:solidFill>
                          <a:latin typeface="Arial" charset="0"/>
                          <a:ea typeface="ＭＳ Ｐゴシック" charset="-128"/>
                        </a:defRPr>
                      </a:lvl3pPr>
                      <a:lvl4pPr marL="1600200" indent="-228600">
                        <a:spcBef>
                          <a:spcPct val="20000"/>
                        </a:spcBef>
                        <a:defRPr>
                          <a:solidFill>
                            <a:schemeClr val="tx1"/>
                          </a:solidFill>
                          <a:latin typeface="Arial" charset="0"/>
                          <a:ea typeface="ＭＳ Ｐゴシック" charset="-128"/>
                        </a:defRPr>
                      </a:lvl4pPr>
                      <a:lvl5pPr marL="2057400" indent="-228600">
                        <a:spcBef>
                          <a:spcPct val="20000"/>
                        </a:spcBef>
                        <a:defRPr>
                          <a:solidFill>
                            <a:schemeClr val="tx1"/>
                          </a:solidFill>
                          <a:latin typeface="Arial" charset="0"/>
                          <a:ea typeface="ＭＳ Ｐゴシック" charset="-128"/>
                        </a:defRPr>
                      </a:lvl5pPr>
                      <a:lvl6pPr marL="2514600" indent="-228600" eaLnBrk="0" fontAlgn="base" hangingPunct="0">
                        <a:spcBef>
                          <a:spcPct val="20000"/>
                        </a:spcBef>
                        <a:spcAft>
                          <a:spcPct val="0"/>
                        </a:spcAft>
                        <a:defRPr>
                          <a:solidFill>
                            <a:schemeClr val="tx1"/>
                          </a:solidFill>
                          <a:latin typeface="Arial" charset="0"/>
                          <a:ea typeface="ＭＳ Ｐゴシック" charset="-128"/>
                        </a:defRPr>
                      </a:lvl6pPr>
                      <a:lvl7pPr marL="2971800" indent="-228600" eaLnBrk="0" fontAlgn="base" hangingPunct="0">
                        <a:spcBef>
                          <a:spcPct val="20000"/>
                        </a:spcBef>
                        <a:spcAft>
                          <a:spcPct val="0"/>
                        </a:spcAft>
                        <a:defRPr>
                          <a:solidFill>
                            <a:schemeClr val="tx1"/>
                          </a:solidFill>
                          <a:latin typeface="Arial" charset="0"/>
                          <a:ea typeface="ＭＳ Ｐゴシック" charset="-128"/>
                        </a:defRPr>
                      </a:lvl7pPr>
                      <a:lvl8pPr marL="3429000" indent="-228600" eaLnBrk="0" fontAlgn="base" hangingPunct="0">
                        <a:spcBef>
                          <a:spcPct val="20000"/>
                        </a:spcBef>
                        <a:spcAft>
                          <a:spcPct val="0"/>
                        </a:spcAft>
                        <a:defRPr>
                          <a:solidFill>
                            <a:schemeClr val="tx1"/>
                          </a:solidFill>
                          <a:latin typeface="Arial" charset="0"/>
                          <a:ea typeface="ＭＳ Ｐゴシック" charset="-128"/>
                        </a:defRPr>
                      </a:lvl8pPr>
                      <a:lvl9pPr marL="3886200" indent="-228600" eaLnBrk="0" fontAlgn="base" hangingPunct="0">
                        <a:spcBef>
                          <a:spcPct val="20000"/>
                        </a:spcBef>
                        <a:spcAft>
                          <a:spcPct val="0"/>
                        </a:spcAft>
                        <a:defRPr>
                          <a:solidFill>
                            <a:schemeClr val="tx1"/>
                          </a:solidFill>
                          <a:latin typeface="Arial" charset="0"/>
                          <a:ea typeface="ＭＳ Ｐゴシック"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s-ES" altLang="en-US" sz="900" b="0" i="0" u="none" strike="noStrike" cap="none" normalizeH="0" baseline="0">
                        <a:ln>
                          <a:noFill/>
                        </a:ln>
                        <a:solidFill>
                          <a:srgbClr val="004990"/>
                        </a:solidFill>
                        <a:effectLst/>
                        <a:latin typeface="Arial" charset="0"/>
                        <a:ea typeface="ＭＳ Ｐゴシック" charset="-128"/>
                      </a:endParaRPr>
                    </a:p>
                  </a:txBody>
                  <a:tcPr marL="91415" marR="91415" marT="45732" marB="45732" horzOverflow="overflow">
                    <a:lnL w="3175" cap="flat" cmpd="sng" algn="ctr">
                      <a:solidFill>
                        <a:srgbClr val="000000"/>
                      </a:solidFill>
                      <a:prstDash val="solid"/>
                      <a:round/>
                      <a:headEnd type="none" w="med" len="med"/>
                      <a:tailEnd type="none" w="med" len="med"/>
                    </a:lnL>
                    <a:lnR w="3175" cap="flat" cmpd="sng" algn="ctr">
                      <a:solidFill>
                        <a:srgbClr val="000000"/>
                      </a:solidFill>
                      <a:prstDash val="solid"/>
                      <a:round/>
                      <a:headEnd type="none" w="med" len="med"/>
                      <a:tailEnd type="none" w="med" len="med"/>
                    </a:lnR>
                    <a:lnT w="31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rgbClr val="BFBFBF"/>
                    </a:solidFill>
                  </a:tcPr>
                </a:tc>
                <a:tc>
                  <a:txBody>
                    <a:bodyPr/>
                    <a:lstStyle>
                      <a:lvl1pPr>
                        <a:spcBef>
                          <a:spcPct val="20000"/>
                        </a:spcBef>
                        <a:defRPr sz="2800">
                          <a:solidFill>
                            <a:schemeClr val="tx1"/>
                          </a:solidFill>
                          <a:latin typeface="Arial" charset="0"/>
                          <a:ea typeface="ＭＳ Ｐゴシック" charset="-128"/>
                        </a:defRPr>
                      </a:lvl1pPr>
                      <a:lvl2pPr marL="742950" indent="-285750">
                        <a:spcBef>
                          <a:spcPct val="20000"/>
                        </a:spcBef>
                        <a:defRPr sz="2400">
                          <a:solidFill>
                            <a:schemeClr val="tx1"/>
                          </a:solidFill>
                          <a:latin typeface="Arial" charset="0"/>
                          <a:ea typeface="ＭＳ Ｐゴシック" charset="-128"/>
                        </a:defRPr>
                      </a:lvl2pPr>
                      <a:lvl3pPr marL="1143000" indent="-228600">
                        <a:spcBef>
                          <a:spcPct val="20000"/>
                        </a:spcBef>
                        <a:defRPr sz="2000">
                          <a:solidFill>
                            <a:schemeClr val="tx1"/>
                          </a:solidFill>
                          <a:latin typeface="Arial" charset="0"/>
                          <a:ea typeface="ＭＳ Ｐゴシック" charset="-128"/>
                        </a:defRPr>
                      </a:lvl3pPr>
                      <a:lvl4pPr marL="1600200" indent="-228600">
                        <a:spcBef>
                          <a:spcPct val="20000"/>
                        </a:spcBef>
                        <a:defRPr>
                          <a:solidFill>
                            <a:schemeClr val="tx1"/>
                          </a:solidFill>
                          <a:latin typeface="Arial" charset="0"/>
                          <a:ea typeface="ＭＳ Ｐゴシック" charset="-128"/>
                        </a:defRPr>
                      </a:lvl4pPr>
                      <a:lvl5pPr marL="2057400" indent="-228600">
                        <a:spcBef>
                          <a:spcPct val="20000"/>
                        </a:spcBef>
                        <a:defRPr>
                          <a:solidFill>
                            <a:schemeClr val="tx1"/>
                          </a:solidFill>
                          <a:latin typeface="Arial" charset="0"/>
                          <a:ea typeface="ＭＳ Ｐゴシック" charset="-128"/>
                        </a:defRPr>
                      </a:lvl5pPr>
                      <a:lvl6pPr marL="2514600" indent="-228600" eaLnBrk="0" fontAlgn="base" hangingPunct="0">
                        <a:spcBef>
                          <a:spcPct val="20000"/>
                        </a:spcBef>
                        <a:spcAft>
                          <a:spcPct val="0"/>
                        </a:spcAft>
                        <a:defRPr>
                          <a:solidFill>
                            <a:schemeClr val="tx1"/>
                          </a:solidFill>
                          <a:latin typeface="Arial" charset="0"/>
                          <a:ea typeface="ＭＳ Ｐゴシック" charset="-128"/>
                        </a:defRPr>
                      </a:lvl6pPr>
                      <a:lvl7pPr marL="2971800" indent="-228600" eaLnBrk="0" fontAlgn="base" hangingPunct="0">
                        <a:spcBef>
                          <a:spcPct val="20000"/>
                        </a:spcBef>
                        <a:spcAft>
                          <a:spcPct val="0"/>
                        </a:spcAft>
                        <a:defRPr>
                          <a:solidFill>
                            <a:schemeClr val="tx1"/>
                          </a:solidFill>
                          <a:latin typeface="Arial" charset="0"/>
                          <a:ea typeface="ＭＳ Ｐゴシック" charset="-128"/>
                        </a:defRPr>
                      </a:lvl7pPr>
                      <a:lvl8pPr marL="3429000" indent="-228600" eaLnBrk="0" fontAlgn="base" hangingPunct="0">
                        <a:spcBef>
                          <a:spcPct val="20000"/>
                        </a:spcBef>
                        <a:spcAft>
                          <a:spcPct val="0"/>
                        </a:spcAft>
                        <a:defRPr>
                          <a:solidFill>
                            <a:schemeClr val="tx1"/>
                          </a:solidFill>
                          <a:latin typeface="Arial" charset="0"/>
                          <a:ea typeface="ＭＳ Ｐゴシック" charset="-128"/>
                        </a:defRPr>
                      </a:lvl8pPr>
                      <a:lvl9pPr marL="3886200" indent="-228600" eaLnBrk="0" fontAlgn="base" hangingPunct="0">
                        <a:spcBef>
                          <a:spcPct val="20000"/>
                        </a:spcBef>
                        <a:spcAft>
                          <a:spcPct val="0"/>
                        </a:spcAft>
                        <a:defRPr>
                          <a:solidFill>
                            <a:schemeClr val="tx1"/>
                          </a:solidFill>
                          <a:latin typeface="Arial" charset="0"/>
                          <a:ea typeface="ＭＳ Ｐゴシック"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s-ES" altLang="en-US" sz="900" b="0" i="0" u="none" strike="noStrike" cap="none" normalizeH="0" baseline="0" dirty="0">
                        <a:ln>
                          <a:noFill/>
                        </a:ln>
                        <a:solidFill>
                          <a:srgbClr val="004990"/>
                        </a:solidFill>
                        <a:effectLst/>
                        <a:latin typeface="Arial" charset="0"/>
                        <a:ea typeface="ＭＳ Ｐゴシック" charset="-128"/>
                      </a:endParaRPr>
                    </a:p>
                  </a:txBody>
                  <a:tcPr marL="91415" marR="91415" marT="45732" marB="45732" horzOverflow="overflow">
                    <a:lnL w="3175" cap="flat" cmpd="sng" algn="ctr">
                      <a:solidFill>
                        <a:srgbClr val="000000"/>
                      </a:solidFill>
                      <a:prstDash val="solid"/>
                      <a:round/>
                      <a:headEnd type="none" w="med" len="med"/>
                      <a:tailEnd type="none" w="med" len="med"/>
                    </a:lnL>
                    <a:lnR w="3175" cap="flat" cmpd="sng" algn="ctr">
                      <a:solidFill>
                        <a:srgbClr val="000000"/>
                      </a:solidFill>
                      <a:prstDash val="solid"/>
                      <a:round/>
                      <a:headEnd type="none" w="med" len="med"/>
                      <a:tailEnd type="none" w="med" len="med"/>
                    </a:lnR>
                    <a:lnT w="31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rgbClr val="BFBFBF"/>
                    </a:solidFill>
                  </a:tcPr>
                </a:tc>
                <a:tc>
                  <a:txBody>
                    <a:bodyPr/>
                    <a:lstStyle>
                      <a:lvl1pPr>
                        <a:spcBef>
                          <a:spcPct val="20000"/>
                        </a:spcBef>
                        <a:defRPr sz="2800">
                          <a:solidFill>
                            <a:schemeClr val="tx1"/>
                          </a:solidFill>
                          <a:latin typeface="Arial" charset="0"/>
                          <a:ea typeface="ＭＳ Ｐゴシック" charset="-128"/>
                        </a:defRPr>
                      </a:lvl1pPr>
                      <a:lvl2pPr marL="742950" indent="-285750">
                        <a:spcBef>
                          <a:spcPct val="20000"/>
                        </a:spcBef>
                        <a:defRPr sz="2400">
                          <a:solidFill>
                            <a:schemeClr val="tx1"/>
                          </a:solidFill>
                          <a:latin typeface="Arial" charset="0"/>
                          <a:ea typeface="ＭＳ Ｐゴシック" charset="-128"/>
                        </a:defRPr>
                      </a:lvl2pPr>
                      <a:lvl3pPr marL="1143000" indent="-228600">
                        <a:spcBef>
                          <a:spcPct val="20000"/>
                        </a:spcBef>
                        <a:defRPr sz="2000">
                          <a:solidFill>
                            <a:schemeClr val="tx1"/>
                          </a:solidFill>
                          <a:latin typeface="Arial" charset="0"/>
                          <a:ea typeface="ＭＳ Ｐゴシック" charset="-128"/>
                        </a:defRPr>
                      </a:lvl3pPr>
                      <a:lvl4pPr marL="1600200" indent="-228600">
                        <a:spcBef>
                          <a:spcPct val="20000"/>
                        </a:spcBef>
                        <a:defRPr>
                          <a:solidFill>
                            <a:schemeClr val="tx1"/>
                          </a:solidFill>
                          <a:latin typeface="Arial" charset="0"/>
                          <a:ea typeface="ＭＳ Ｐゴシック" charset="-128"/>
                        </a:defRPr>
                      </a:lvl4pPr>
                      <a:lvl5pPr marL="2057400" indent="-228600">
                        <a:spcBef>
                          <a:spcPct val="20000"/>
                        </a:spcBef>
                        <a:defRPr>
                          <a:solidFill>
                            <a:schemeClr val="tx1"/>
                          </a:solidFill>
                          <a:latin typeface="Arial" charset="0"/>
                          <a:ea typeface="ＭＳ Ｐゴシック" charset="-128"/>
                        </a:defRPr>
                      </a:lvl5pPr>
                      <a:lvl6pPr marL="2514600" indent="-228600" eaLnBrk="0" fontAlgn="base" hangingPunct="0">
                        <a:spcBef>
                          <a:spcPct val="20000"/>
                        </a:spcBef>
                        <a:spcAft>
                          <a:spcPct val="0"/>
                        </a:spcAft>
                        <a:defRPr>
                          <a:solidFill>
                            <a:schemeClr val="tx1"/>
                          </a:solidFill>
                          <a:latin typeface="Arial" charset="0"/>
                          <a:ea typeface="ＭＳ Ｐゴシック" charset="-128"/>
                        </a:defRPr>
                      </a:lvl6pPr>
                      <a:lvl7pPr marL="2971800" indent="-228600" eaLnBrk="0" fontAlgn="base" hangingPunct="0">
                        <a:spcBef>
                          <a:spcPct val="20000"/>
                        </a:spcBef>
                        <a:spcAft>
                          <a:spcPct val="0"/>
                        </a:spcAft>
                        <a:defRPr>
                          <a:solidFill>
                            <a:schemeClr val="tx1"/>
                          </a:solidFill>
                          <a:latin typeface="Arial" charset="0"/>
                          <a:ea typeface="ＭＳ Ｐゴシック" charset="-128"/>
                        </a:defRPr>
                      </a:lvl7pPr>
                      <a:lvl8pPr marL="3429000" indent="-228600" eaLnBrk="0" fontAlgn="base" hangingPunct="0">
                        <a:spcBef>
                          <a:spcPct val="20000"/>
                        </a:spcBef>
                        <a:spcAft>
                          <a:spcPct val="0"/>
                        </a:spcAft>
                        <a:defRPr>
                          <a:solidFill>
                            <a:schemeClr val="tx1"/>
                          </a:solidFill>
                          <a:latin typeface="Arial" charset="0"/>
                          <a:ea typeface="ＭＳ Ｐゴシック" charset="-128"/>
                        </a:defRPr>
                      </a:lvl8pPr>
                      <a:lvl9pPr marL="3886200" indent="-228600" eaLnBrk="0" fontAlgn="base" hangingPunct="0">
                        <a:spcBef>
                          <a:spcPct val="20000"/>
                        </a:spcBef>
                        <a:spcAft>
                          <a:spcPct val="0"/>
                        </a:spcAft>
                        <a:defRPr>
                          <a:solidFill>
                            <a:schemeClr val="tx1"/>
                          </a:solidFill>
                          <a:latin typeface="Arial" charset="0"/>
                          <a:ea typeface="ＭＳ Ｐゴシック"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s-ES" altLang="en-US" sz="900" b="0" i="0" u="none" strike="noStrike" cap="none" normalizeH="0" baseline="0" dirty="0">
                        <a:ln>
                          <a:noFill/>
                        </a:ln>
                        <a:solidFill>
                          <a:srgbClr val="004990"/>
                        </a:solidFill>
                        <a:effectLst/>
                        <a:latin typeface="Arial" charset="0"/>
                        <a:ea typeface="ＭＳ Ｐゴシック" charset="-128"/>
                      </a:endParaRPr>
                    </a:p>
                  </a:txBody>
                  <a:tcPr marL="91415" marR="91415" marT="45732" marB="45732" horzOverflow="overflow">
                    <a:lnL w="3175" cap="flat" cmpd="sng" algn="ctr">
                      <a:solidFill>
                        <a:srgbClr val="000000"/>
                      </a:solidFill>
                      <a:prstDash val="solid"/>
                      <a:round/>
                      <a:headEnd type="none" w="med" len="med"/>
                      <a:tailEnd type="none" w="med" len="med"/>
                    </a:lnL>
                    <a:lnR w="3175" cap="flat" cmpd="sng" algn="ctr">
                      <a:solidFill>
                        <a:srgbClr val="000000"/>
                      </a:solidFill>
                      <a:prstDash val="solid"/>
                      <a:round/>
                      <a:headEnd type="none" w="med" len="med"/>
                      <a:tailEnd type="none" w="med" len="med"/>
                    </a:lnR>
                    <a:lnT w="31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chemeClr val="accent1">
                        <a:lumMod val="75000"/>
                      </a:schemeClr>
                    </a:solidFill>
                  </a:tcPr>
                </a:tc>
                <a:tc>
                  <a:txBody>
                    <a:bodyPr/>
                    <a:lstStyle>
                      <a:lvl1pPr>
                        <a:spcBef>
                          <a:spcPct val="20000"/>
                        </a:spcBef>
                        <a:defRPr sz="2800">
                          <a:solidFill>
                            <a:schemeClr val="tx1"/>
                          </a:solidFill>
                          <a:latin typeface="Arial" charset="0"/>
                          <a:ea typeface="ＭＳ Ｐゴシック" charset="-128"/>
                        </a:defRPr>
                      </a:lvl1pPr>
                      <a:lvl2pPr marL="742950" indent="-285750">
                        <a:spcBef>
                          <a:spcPct val="20000"/>
                        </a:spcBef>
                        <a:defRPr sz="2400">
                          <a:solidFill>
                            <a:schemeClr val="tx1"/>
                          </a:solidFill>
                          <a:latin typeface="Arial" charset="0"/>
                          <a:ea typeface="ＭＳ Ｐゴシック" charset="-128"/>
                        </a:defRPr>
                      </a:lvl2pPr>
                      <a:lvl3pPr marL="1143000" indent="-228600">
                        <a:spcBef>
                          <a:spcPct val="20000"/>
                        </a:spcBef>
                        <a:defRPr sz="2000">
                          <a:solidFill>
                            <a:schemeClr val="tx1"/>
                          </a:solidFill>
                          <a:latin typeface="Arial" charset="0"/>
                          <a:ea typeface="ＭＳ Ｐゴシック" charset="-128"/>
                        </a:defRPr>
                      </a:lvl3pPr>
                      <a:lvl4pPr marL="1600200" indent="-228600">
                        <a:spcBef>
                          <a:spcPct val="20000"/>
                        </a:spcBef>
                        <a:defRPr>
                          <a:solidFill>
                            <a:schemeClr val="tx1"/>
                          </a:solidFill>
                          <a:latin typeface="Arial" charset="0"/>
                          <a:ea typeface="ＭＳ Ｐゴシック" charset="-128"/>
                        </a:defRPr>
                      </a:lvl4pPr>
                      <a:lvl5pPr marL="2057400" indent="-228600">
                        <a:spcBef>
                          <a:spcPct val="20000"/>
                        </a:spcBef>
                        <a:defRPr>
                          <a:solidFill>
                            <a:schemeClr val="tx1"/>
                          </a:solidFill>
                          <a:latin typeface="Arial" charset="0"/>
                          <a:ea typeface="ＭＳ Ｐゴシック" charset="-128"/>
                        </a:defRPr>
                      </a:lvl5pPr>
                      <a:lvl6pPr marL="2514600" indent="-228600" eaLnBrk="0" fontAlgn="base" hangingPunct="0">
                        <a:spcBef>
                          <a:spcPct val="20000"/>
                        </a:spcBef>
                        <a:spcAft>
                          <a:spcPct val="0"/>
                        </a:spcAft>
                        <a:defRPr>
                          <a:solidFill>
                            <a:schemeClr val="tx1"/>
                          </a:solidFill>
                          <a:latin typeface="Arial" charset="0"/>
                          <a:ea typeface="ＭＳ Ｐゴシック" charset="-128"/>
                        </a:defRPr>
                      </a:lvl6pPr>
                      <a:lvl7pPr marL="2971800" indent="-228600" eaLnBrk="0" fontAlgn="base" hangingPunct="0">
                        <a:spcBef>
                          <a:spcPct val="20000"/>
                        </a:spcBef>
                        <a:spcAft>
                          <a:spcPct val="0"/>
                        </a:spcAft>
                        <a:defRPr>
                          <a:solidFill>
                            <a:schemeClr val="tx1"/>
                          </a:solidFill>
                          <a:latin typeface="Arial" charset="0"/>
                          <a:ea typeface="ＭＳ Ｐゴシック" charset="-128"/>
                        </a:defRPr>
                      </a:lvl7pPr>
                      <a:lvl8pPr marL="3429000" indent="-228600" eaLnBrk="0" fontAlgn="base" hangingPunct="0">
                        <a:spcBef>
                          <a:spcPct val="20000"/>
                        </a:spcBef>
                        <a:spcAft>
                          <a:spcPct val="0"/>
                        </a:spcAft>
                        <a:defRPr>
                          <a:solidFill>
                            <a:schemeClr val="tx1"/>
                          </a:solidFill>
                          <a:latin typeface="Arial" charset="0"/>
                          <a:ea typeface="ＭＳ Ｐゴシック" charset="-128"/>
                        </a:defRPr>
                      </a:lvl8pPr>
                      <a:lvl9pPr marL="3886200" indent="-228600" eaLnBrk="0" fontAlgn="base" hangingPunct="0">
                        <a:spcBef>
                          <a:spcPct val="20000"/>
                        </a:spcBef>
                        <a:spcAft>
                          <a:spcPct val="0"/>
                        </a:spcAft>
                        <a:defRPr>
                          <a:solidFill>
                            <a:schemeClr val="tx1"/>
                          </a:solidFill>
                          <a:latin typeface="Arial" charset="0"/>
                          <a:ea typeface="ＭＳ Ｐゴシック"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s-ES" altLang="en-US" sz="900" b="0" i="0" u="none" strike="noStrike" cap="none" normalizeH="0" baseline="0" dirty="0">
                        <a:ln>
                          <a:noFill/>
                        </a:ln>
                        <a:solidFill>
                          <a:srgbClr val="004990"/>
                        </a:solidFill>
                        <a:effectLst/>
                        <a:latin typeface="Arial" charset="0"/>
                        <a:ea typeface="ＭＳ Ｐゴシック" charset="-128"/>
                      </a:endParaRPr>
                    </a:p>
                  </a:txBody>
                  <a:tcPr marL="91415" marR="91415" marT="45732" marB="45732" horzOverflow="overflow">
                    <a:lnL w="3175"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31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chemeClr val="accent1">
                        <a:lumMod val="75000"/>
                      </a:schemeClr>
                    </a:solidFill>
                  </a:tcPr>
                </a:tc>
              </a:tr>
              <a:tr h="396258">
                <a:tc>
                  <a:txBody>
                    <a:bodyPr/>
                    <a:lstStyle>
                      <a:lvl1pPr>
                        <a:spcBef>
                          <a:spcPct val="20000"/>
                        </a:spcBef>
                        <a:defRPr sz="2800">
                          <a:solidFill>
                            <a:schemeClr val="tx1"/>
                          </a:solidFill>
                          <a:latin typeface="Arial" charset="0"/>
                          <a:ea typeface="ＭＳ Ｐゴシック" charset="-128"/>
                        </a:defRPr>
                      </a:lvl1pPr>
                      <a:lvl2pPr marL="742950" indent="-285750">
                        <a:spcBef>
                          <a:spcPct val="20000"/>
                        </a:spcBef>
                        <a:defRPr sz="2400">
                          <a:solidFill>
                            <a:schemeClr val="tx1"/>
                          </a:solidFill>
                          <a:latin typeface="Arial" charset="0"/>
                          <a:ea typeface="ＭＳ Ｐゴシック" charset="-128"/>
                        </a:defRPr>
                      </a:lvl2pPr>
                      <a:lvl3pPr marL="1143000" indent="-228600">
                        <a:spcBef>
                          <a:spcPct val="20000"/>
                        </a:spcBef>
                        <a:defRPr sz="2000">
                          <a:solidFill>
                            <a:schemeClr val="tx1"/>
                          </a:solidFill>
                          <a:latin typeface="Arial" charset="0"/>
                          <a:ea typeface="ＭＳ Ｐゴシック" charset="-128"/>
                        </a:defRPr>
                      </a:lvl3pPr>
                      <a:lvl4pPr marL="1600200" indent="-228600">
                        <a:spcBef>
                          <a:spcPct val="20000"/>
                        </a:spcBef>
                        <a:defRPr>
                          <a:solidFill>
                            <a:schemeClr val="tx1"/>
                          </a:solidFill>
                          <a:latin typeface="Arial" charset="0"/>
                          <a:ea typeface="ＭＳ Ｐゴシック" charset="-128"/>
                        </a:defRPr>
                      </a:lvl4pPr>
                      <a:lvl5pPr marL="2057400" indent="-228600">
                        <a:spcBef>
                          <a:spcPct val="20000"/>
                        </a:spcBef>
                        <a:defRPr>
                          <a:solidFill>
                            <a:schemeClr val="tx1"/>
                          </a:solidFill>
                          <a:latin typeface="Arial" charset="0"/>
                          <a:ea typeface="ＭＳ Ｐゴシック" charset="-128"/>
                        </a:defRPr>
                      </a:lvl5pPr>
                      <a:lvl6pPr marL="2514600" indent="-228600" eaLnBrk="0" fontAlgn="base" hangingPunct="0">
                        <a:spcBef>
                          <a:spcPct val="20000"/>
                        </a:spcBef>
                        <a:spcAft>
                          <a:spcPct val="0"/>
                        </a:spcAft>
                        <a:defRPr>
                          <a:solidFill>
                            <a:schemeClr val="tx1"/>
                          </a:solidFill>
                          <a:latin typeface="Arial" charset="0"/>
                          <a:ea typeface="ＭＳ Ｐゴシック" charset="-128"/>
                        </a:defRPr>
                      </a:lvl6pPr>
                      <a:lvl7pPr marL="2971800" indent="-228600" eaLnBrk="0" fontAlgn="base" hangingPunct="0">
                        <a:spcBef>
                          <a:spcPct val="20000"/>
                        </a:spcBef>
                        <a:spcAft>
                          <a:spcPct val="0"/>
                        </a:spcAft>
                        <a:defRPr>
                          <a:solidFill>
                            <a:schemeClr val="tx1"/>
                          </a:solidFill>
                          <a:latin typeface="Arial" charset="0"/>
                          <a:ea typeface="ＭＳ Ｐゴシック" charset="-128"/>
                        </a:defRPr>
                      </a:lvl7pPr>
                      <a:lvl8pPr marL="3429000" indent="-228600" eaLnBrk="0" fontAlgn="base" hangingPunct="0">
                        <a:spcBef>
                          <a:spcPct val="20000"/>
                        </a:spcBef>
                        <a:spcAft>
                          <a:spcPct val="0"/>
                        </a:spcAft>
                        <a:defRPr>
                          <a:solidFill>
                            <a:schemeClr val="tx1"/>
                          </a:solidFill>
                          <a:latin typeface="Arial" charset="0"/>
                          <a:ea typeface="ＭＳ Ｐゴシック" charset="-128"/>
                        </a:defRPr>
                      </a:lvl8pPr>
                      <a:lvl9pPr marL="3886200" indent="-228600" eaLnBrk="0" fontAlgn="base" hangingPunct="0">
                        <a:spcBef>
                          <a:spcPct val="20000"/>
                        </a:spcBef>
                        <a:spcAft>
                          <a:spcPct val="0"/>
                        </a:spcAft>
                        <a:defRPr>
                          <a:solidFill>
                            <a:schemeClr val="tx1"/>
                          </a:solidFill>
                          <a:latin typeface="Arial" charset="0"/>
                          <a:ea typeface="ＭＳ Ｐゴシック"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en-US" sz="1300" b="1" i="0" u="none" strike="noStrike" cap="none" normalizeH="0" baseline="0" dirty="0">
                          <a:ln>
                            <a:noFill/>
                          </a:ln>
                          <a:solidFill>
                            <a:srgbClr val="000000"/>
                          </a:solidFill>
                          <a:effectLst/>
                          <a:latin typeface="Arial" charset="0"/>
                          <a:ea typeface="ＭＳ Ｐゴシック" charset="-128"/>
                        </a:rPr>
                        <a:t>WP3. </a:t>
                      </a:r>
                      <a:r>
                        <a:rPr kumimoji="0" lang="en-GB" altLang="en-US" sz="1300" b="1" i="0" u="none" strike="noStrike" cap="none" normalizeH="0" baseline="0" dirty="0" smtClean="0">
                          <a:ln>
                            <a:noFill/>
                          </a:ln>
                          <a:solidFill>
                            <a:srgbClr val="000000"/>
                          </a:solidFill>
                          <a:effectLst/>
                          <a:latin typeface="Arial" charset="0"/>
                          <a:ea typeface="ＭＳ Ｐゴシック" charset="-128"/>
                        </a:rPr>
                        <a:t>CFD air </a:t>
                      </a:r>
                      <a:r>
                        <a:rPr kumimoji="0" lang="en-US" altLang="en-US" sz="1300" b="1" i="0" u="none" strike="noStrike" cap="none" normalizeH="0" baseline="0" dirty="0" smtClean="0">
                          <a:ln>
                            <a:noFill/>
                          </a:ln>
                          <a:solidFill>
                            <a:srgbClr val="000000"/>
                          </a:solidFill>
                          <a:effectLst/>
                          <a:latin typeface="Arial" charset="0"/>
                          <a:ea typeface="ＭＳ Ｐゴシック" charset="-128"/>
                        </a:rPr>
                        <a:t>quality experiment</a:t>
                      </a:r>
                      <a:endParaRPr kumimoji="0" lang="en-GB" altLang="en-US" sz="1300" b="1" i="0" u="none" strike="noStrike" cap="none" normalizeH="0" baseline="0" dirty="0">
                        <a:ln>
                          <a:noFill/>
                        </a:ln>
                        <a:solidFill>
                          <a:srgbClr val="000000"/>
                        </a:solidFill>
                        <a:effectLst/>
                        <a:latin typeface="Arial" charset="0"/>
                        <a:ea typeface="ＭＳ Ｐゴシック" charset="-128"/>
                      </a:endParaRPr>
                    </a:p>
                  </a:txBody>
                  <a:tcPr marL="91400" marR="91400" marT="91449" marB="91449" horzOverflow="overflow">
                    <a:lnL w="28575" cap="flat" cmpd="sng" algn="ctr">
                      <a:solidFill>
                        <a:srgbClr val="000000"/>
                      </a:solidFill>
                      <a:prstDash val="solid"/>
                      <a:round/>
                      <a:headEnd type="none" w="med" len="med"/>
                      <a:tailEnd type="none" w="med" len="med"/>
                    </a:lnL>
                    <a:lnR w="31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0000"/>
                        </a:spcBef>
                        <a:defRPr sz="2800">
                          <a:solidFill>
                            <a:schemeClr val="tx1"/>
                          </a:solidFill>
                          <a:latin typeface="Arial" charset="0"/>
                          <a:ea typeface="ＭＳ Ｐゴシック" charset="-128"/>
                        </a:defRPr>
                      </a:lvl1pPr>
                      <a:lvl2pPr marL="742950" indent="-285750">
                        <a:spcBef>
                          <a:spcPct val="20000"/>
                        </a:spcBef>
                        <a:defRPr sz="2400">
                          <a:solidFill>
                            <a:schemeClr val="tx1"/>
                          </a:solidFill>
                          <a:latin typeface="Arial" charset="0"/>
                          <a:ea typeface="ＭＳ Ｐゴシック" charset="-128"/>
                        </a:defRPr>
                      </a:lvl2pPr>
                      <a:lvl3pPr marL="1143000" indent="-228600">
                        <a:spcBef>
                          <a:spcPct val="20000"/>
                        </a:spcBef>
                        <a:defRPr sz="2000">
                          <a:solidFill>
                            <a:schemeClr val="tx1"/>
                          </a:solidFill>
                          <a:latin typeface="Arial" charset="0"/>
                          <a:ea typeface="ＭＳ Ｐゴシック" charset="-128"/>
                        </a:defRPr>
                      </a:lvl3pPr>
                      <a:lvl4pPr marL="1600200" indent="-228600">
                        <a:spcBef>
                          <a:spcPct val="20000"/>
                        </a:spcBef>
                        <a:defRPr>
                          <a:solidFill>
                            <a:schemeClr val="tx1"/>
                          </a:solidFill>
                          <a:latin typeface="Arial" charset="0"/>
                          <a:ea typeface="ＭＳ Ｐゴシック" charset="-128"/>
                        </a:defRPr>
                      </a:lvl4pPr>
                      <a:lvl5pPr marL="2057400" indent="-228600">
                        <a:spcBef>
                          <a:spcPct val="20000"/>
                        </a:spcBef>
                        <a:defRPr>
                          <a:solidFill>
                            <a:schemeClr val="tx1"/>
                          </a:solidFill>
                          <a:latin typeface="Arial" charset="0"/>
                          <a:ea typeface="ＭＳ Ｐゴシック" charset="-128"/>
                        </a:defRPr>
                      </a:lvl5pPr>
                      <a:lvl6pPr marL="2514600" indent="-228600" eaLnBrk="0" fontAlgn="base" hangingPunct="0">
                        <a:spcBef>
                          <a:spcPct val="20000"/>
                        </a:spcBef>
                        <a:spcAft>
                          <a:spcPct val="0"/>
                        </a:spcAft>
                        <a:defRPr>
                          <a:solidFill>
                            <a:schemeClr val="tx1"/>
                          </a:solidFill>
                          <a:latin typeface="Arial" charset="0"/>
                          <a:ea typeface="ＭＳ Ｐゴシック" charset="-128"/>
                        </a:defRPr>
                      </a:lvl6pPr>
                      <a:lvl7pPr marL="2971800" indent="-228600" eaLnBrk="0" fontAlgn="base" hangingPunct="0">
                        <a:spcBef>
                          <a:spcPct val="20000"/>
                        </a:spcBef>
                        <a:spcAft>
                          <a:spcPct val="0"/>
                        </a:spcAft>
                        <a:defRPr>
                          <a:solidFill>
                            <a:schemeClr val="tx1"/>
                          </a:solidFill>
                          <a:latin typeface="Arial" charset="0"/>
                          <a:ea typeface="ＭＳ Ｐゴシック" charset="-128"/>
                        </a:defRPr>
                      </a:lvl7pPr>
                      <a:lvl8pPr marL="3429000" indent="-228600" eaLnBrk="0" fontAlgn="base" hangingPunct="0">
                        <a:spcBef>
                          <a:spcPct val="20000"/>
                        </a:spcBef>
                        <a:spcAft>
                          <a:spcPct val="0"/>
                        </a:spcAft>
                        <a:defRPr>
                          <a:solidFill>
                            <a:schemeClr val="tx1"/>
                          </a:solidFill>
                          <a:latin typeface="Arial" charset="0"/>
                          <a:ea typeface="ＭＳ Ｐゴシック" charset="-128"/>
                        </a:defRPr>
                      </a:lvl8pPr>
                      <a:lvl9pPr marL="3886200" indent="-228600" eaLnBrk="0" fontAlgn="base" hangingPunct="0">
                        <a:spcBef>
                          <a:spcPct val="20000"/>
                        </a:spcBef>
                        <a:spcAft>
                          <a:spcPct val="0"/>
                        </a:spcAft>
                        <a:defRPr>
                          <a:solidFill>
                            <a:schemeClr val="tx1"/>
                          </a:solidFill>
                          <a:latin typeface="Arial" charset="0"/>
                          <a:ea typeface="ＭＳ Ｐゴシック"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en-US" sz="1400" b="1" i="0" u="none" strike="noStrike" cap="none" normalizeH="0" baseline="0" dirty="0">
                        <a:ln>
                          <a:noFill/>
                        </a:ln>
                        <a:solidFill>
                          <a:srgbClr val="000000"/>
                        </a:solidFill>
                        <a:effectLst/>
                        <a:latin typeface="Arial" charset="0"/>
                        <a:ea typeface="ＭＳ Ｐゴシック" charset="-128"/>
                      </a:endParaRPr>
                    </a:p>
                  </a:txBody>
                  <a:tcPr marL="91400" marR="91400" marT="91449" marB="91449" horzOverflow="overflow">
                    <a:lnL w="3175" cap="flat" cmpd="sng" algn="ctr">
                      <a:solidFill>
                        <a:srgbClr val="000000"/>
                      </a:solidFill>
                      <a:prstDash val="solid"/>
                      <a:round/>
                      <a:headEnd type="none" w="med" len="med"/>
                      <a:tailEnd type="none" w="med" len="med"/>
                    </a:lnL>
                    <a:lnR w="31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rgbClr val="FF6600"/>
                    </a:solidFill>
                  </a:tcPr>
                </a:tc>
                <a:tc>
                  <a:txBody>
                    <a:bodyPr/>
                    <a:lstStyle>
                      <a:lvl1pPr>
                        <a:spcBef>
                          <a:spcPct val="20000"/>
                        </a:spcBef>
                        <a:defRPr sz="2800">
                          <a:solidFill>
                            <a:schemeClr val="tx1"/>
                          </a:solidFill>
                          <a:latin typeface="Arial" charset="0"/>
                          <a:ea typeface="ＭＳ Ｐゴシック" charset="-128"/>
                        </a:defRPr>
                      </a:lvl1pPr>
                      <a:lvl2pPr marL="742950" indent="-285750">
                        <a:spcBef>
                          <a:spcPct val="20000"/>
                        </a:spcBef>
                        <a:defRPr sz="2400">
                          <a:solidFill>
                            <a:schemeClr val="tx1"/>
                          </a:solidFill>
                          <a:latin typeface="Arial" charset="0"/>
                          <a:ea typeface="ＭＳ Ｐゴシック" charset="-128"/>
                        </a:defRPr>
                      </a:lvl2pPr>
                      <a:lvl3pPr marL="1143000" indent="-228600">
                        <a:spcBef>
                          <a:spcPct val="20000"/>
                        </a:spcBef>
                        <a:defRPr sz="2000">
                          <a:solidFill>
                            <a:schemeClr val="tx1"/>
                          </a:solidFill>
                          <a:latin typeface="Arial" charset="0"/>
                          <a:ea typeface="ＭＳ Ｐゴシック" charset="-128"/>
                        </a:defRPr>
                      </a:lvl3pPr>
                      <a:lvl4pPr marL="1600200" indent="-228600">
                        <a:spcBef>
                          <a:spcPct val="20000"/>
                        </a:spcBef>
                        <a:defRPr>
                          <a:solidFill>
                            <a:schemeClr val="tx1"/>
                          </a:solidFill>
                          <a:latin typeface="Arial" charset="0"/>
                          <a:ea typeface="ＭＳ Ｐゴシック" charset="-128"/>
                        </a:defRPr>
                      </a:lvl4pPr>
                      <a:lvl5pPr marL="2057400" indent="-228600">
                        <a:spcBef>
                          <a:spcPct val="20000"/>
                        </a:spcBef>
                        <a:defRPr>
                          <a:solidFill>
                            <a:schemeClr val="tx1"/>
                          </a:solidFill>
                          <a:latin typeface="Arial" charset="0"/>
                          <a:ea typeface="ＭＳ Ｐゴシック" charset="-128"/>
                        </a:defRPr>
                      </a:lvl5pPr>
                      <a:lvl6pPr marL="2514600" indent="-228600" eaLnBrk="0" fontAlgn="base" hangingPunct="0">
                        <a:spcBef>
                          <a:spcPct val="20000"/>
                        </a:spcBef>
                        <a:spcAft>
                          <a:spcPct val="0"/>
                        </a:spcAft>
                        <a:defRPr>
                          <a:solidFill>
                            <a:schemeClr val="tx1"/>
                          </a:solidFill>
                          <a:latin typeface="Arial" charset="0"/>
                          <a:ea typeface="ＭＳ Ｐゴシック" charset="-128"/>
                        </a:defRPr>
                      </a:lvl6pPr>
                      <a:lvl7pPr marL="2971800" indent="-228600" eaLnBrk="0" fontAlgn="base" hangingPunct="0">
                        <a:spcBef>
                          <a:spcPct val="20000"/>
                        </a:spcBef>
                        <a:spcAft>
                          <a:spcPct val="0"/>
                        </a:spcAft>
                        <a:defRPr>
                          <a:solidFill>
                            <a:schemeClr val="tx1"/>
                          </a:solidFill>
                          <a:latin typeface="Arial" charset="0"/>
                          <a:ea typeface="ＭＳ Ｐゴシック" charset="-128"/>
                        </a:defRPr>
                      </a:lvl7pPr>
                      <a:lvl8pPr marL="3429000" indent="-228600" eaLnBrk="0" fontAlgn="base" hangingPunct="0">
                        <a:spcBef>
                          <a:spcPct val="20000"/>
                        </a:spcBef>
                        <a:spcAft>
                          <a:spcPct val="0"/>
                        </a:spcAft>
                        <a:defRPr>
                          <a:solidFill>
                            <a:schemeClr val="tx1"/>
                          </a:solidFill>
                          <a:latin typeface="Arial" charset="0"/>
                          <a:ea typeface="ＭＳ Ｐゴシック" charset="-128"/>
                        </a:defRPr>
                      </a:lvl8pPr>
                      <a:lvl9pPr marL="3886200" indent="-228600" eaLnBrk="0" fontAlgn="base" hangingPunct="0">
                        <a:spcBef>
                          <a:spcPct val="20000"/>
                        </a:spcBef>
                        <a:spcAft>
                          <a:spcPct val="0"/>
                        </a:spcAft>
                        <a:defRPr>
                          <a:solidFill>
                            <a:schemeClr val="tx1"/>
                          </a:solidFill>
                          <a:latin typeface="Arial" charset="0"/>
                          <a:ea typeface="ＭＳ Ｐゴシック"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s-ES" altLang="en-US" sz="900" b="0" i="0" u="none" strike="noStrike" cap="none" normalizeH="0" baseline="0">
                        <a:ln>
                          <a:noFill/>
                        </a:ln>
                        <a:solidFill>
                          <a:srgbClr val="004990"/>
                        </a:solidFill>
                        <a:effectLst/>
                        <a:latin typeface="Arial" charset="0"/>
                        <a:ea typeface="ＭＳ Ｐゴシック" charset="-128"/>
                      </a:endParaRPr>
                    </a:p>
                  </a:txBody>
                  <a:tcPr marL="91415" marR="91415" marT="45732" marB="45732" horzOverflow="overflow">
                    <a:lnL w="3175" cap="flat" cmpd="sng" algn="ctr">
                      <a:solidFill>
                        <a:srgbClr val="000000"/>
                      </a:solidFill>
                      <a:prstDash val="solid"/>
                      <a:round/>
                      <a:headEnd type="none" w="med" len="med"/>
                      <a:tailEnd type="none" w="med" len="med"/>
                    </a:lnL>
                    <a:lnR w="31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charset="0"/>
                          <a:ea typeface="ＭＳ Ｐゴシック" charset="-128"/>
                        </a:defRPr>
                      </a:lvl1pPr>
                      <a:lvl2pPr marL="742950" indent="-285750">
                        <a:spcBef>
                          <a:spcPct val="20000"/>
                        </a:spcBef>
                        <a:defRPr sz="2400">
                          <a:solidFill>
                            <a:schemeClr val="tx1"/>
                          </a:solidFill>
                          <a:latin typeface="Arial" charset="0"/>
                          <a:ea typeface="ＭＳ Ｐゴシック" charset="-128"/>
                        </a:defRPr>
                      </a:lvl2pPr>
                      <a:lvl3pPr marL="1143000" indent="-228600">
                        <a:spcBef>
                          <a:spcPct val="20000"/>
                        </a:spcBef>
                        <a:defRPr sz="2000">
                          <a:solidFill>
                            <a:schemeClr val="tx1"/>
                          </a:solidFill>
                          <a:latin typeface="Arial" charset="0"/>
                          <a:ea typeface="ＭＳ Ｐゴシック" charset="-128"/>
                        </a:defRPr>
                      </a:lvl3pPr>
                      <a:lvl4pPr marL="1600200" indent="-228600">
                        <a:spcBef>
                          <a:spcPct val="20000"/>
                        </a:spcBef>
                        <a:defRPr>
                          <a:solidFill>
                            <a:schemeClr val="tx1"/>
                          </a:solidFill>
                          <a:latin typeface="Arial" charset="0"/>
                          <a:ea typeface="ＭＳ Ｐゴシック" charset="-128"/>
                        </a:defRPr>
                      </a:lvl4pPr>
                      <a:lvl5pPr marL="2057400" indent="-228600">
                        <a:spcBef>
                          <a:spcPct val="20000"/>
                        </a:spcBef>
                        <a:defRPr>
                          <a:solidFill>
                            <a:schemeClr val="tx1"/>
                          </a:solidFill>
                          <a:latin typeface="Arial" charset="0"/>
                          <a:ea typeface="ＭＳ Ｐゴシック" charset="-128"/>
                        </a:defRPr>
                      </a:lvl5pPr>
                      <a:lvl6pPr marL="2514600" indent="-228600" eaLnBrk="0" fontAlgn="base" hangingPunct="0">
                        <a:spcBef>
                          <a:spcPct val="20000"/>
                        </a:spcBef>
                        <a:spcAft>
                          <a:spcPct val="0"/>
                        </a:spcAft>
                        <a:defRPr>
                          <a:solidFill>
                            <a:schemeClr val="tx1"/>
                          </a:solidFill>
                          <a:latin typeface="Arial" charset="0"/>
                          <a:ea typeface="ＭＳ Ｐゴシック" charset="-128"/>
                        </a:defRPr>
                      </a:lvl6pPr>
                      <a:lvl7pPr marL="2971800" indent="-228600" eaLnBrk="0" fontAlgn="base" hangingPunct="0">
                        <a:spcBef>
                          <a:spcPct val="20000"/>
                        </a:spcBef>
                        <a:spcAft>
                          <a:spcPct val="0"/>
                        </a:spcAft>
                        <a:defRPr>
                          <a:solidFill>
                            <a:schemeClr val="tx1"/>
                          </a:solidFill>
                          <a:latin typeface="Arial" charset="0"/>
                          <a:ea typeface="ＭＳ Ｐゴシック" charset="-128"/>
                        </a:defRPr>
                      </a:lvl7pPr>
                      <a:lvl8pPr marL="3429000" indent="-228600" eaLnBrk="0" fontAlgn="base" hangingPunct="0">
                        <a:spcBef>
                          <a:spcPct val="20000"/>
                        </a:spcBef>
                        <a:spcAft>
                          <a:spcPct val="0"/>
                        </a:spcAft>
                        <a:defRPr>
                          <a:solidFill>
                            <a:schemeClr val="tx1"/>
                          </a:solidFill>
                          <a:latin typeface="Arial" charset="0"/>
                          <a:ea typeface="ＭＳ Ｐゴシック" charset="-128"/>
                        </a:defRPr>
                      </a:lvl8pPr>
                      <a:lvl9pPr marL="3886200" indent="-228600" eaLnBrk="0" fontAlgn="base" hangingPunct="0">
                        <a:spcBef>
                          <a:spcPct val="20000"/>
                        </a:spcBef>
                        <a:spcAft>
                          <a:spcPct val="0"/>
                        </a:spcAft>
                        <a:defRPr>
                          <a:solidFill>
                            <a:schemeClr val="tx1"/>
                          </a:solidFill>
                          <a:latin typeface="Arial" charset="0"/>
                          <a:ea typeface="ＭＳ Ｐゴシック"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s-ES" altLang="en-US" sz="900" b="0" i="0" u="none" strike="noStrike" cap="none" normalizeH="0" baseline="0" dirty="0">
                        <a:ln>
                          <a:noFill/>
                        </a:ln>
                        <a:solidFill>
                          <a:srgbClr val="004990"/>
                        </a:solidFill>
                        <a:effectLst/>
                        <a:latin typeface="Arial" charset="0"/>
                        <a:ea typeface="ＭＳ Ｐゴシック" charset="-128"/>
                      </a:endParaRPr>
                    </a:p>
                  </a:txBody>
                  <a:tcPr marL="91415" marR="91415" marT="45732" marB="45732" horzOverflow="overflow">
                    <a:lnL w="3175" cap="flat" cmpd="sng" algn="ctr">
                      <a:solidFill>
                        <a:srgbClr val="000000"/>
                      </a:solidFill>
                      <a:prstDash val="solid"/>
                      <a:round/>
                      <a:headEnd type="none" w="med" len="med"/>
                      <a:tailEnd type="none" w="med" len="med"/>
                    </a:lnL>
                    <a:lnR w="31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charset="0"/>
                          <a:ea typeface="ＭＳ Ｐゴシック" charset="-128"/>
                        </a:defRPr>
                      </a:lvl1pPr>
                      <a:lvl2pPr marL="742950" indent="-285750">
                        <a:spcBef>
                          <a:spcPct val="20000"/>
                        </a:spcBef>
                        <a:defRPr sz="2400">
                          <a:solidFill>
                            <a:schemeClr val="tx1"/>
                          </a:solidFill>
                          <a:latin typeface="Arial" charset="0"/>
                          <a:ea typeface="ＭＳ Ｐゴシック" charset="-128"/>
                        </a:defRPr>
                      </a:lvl2pPr>
                      <a:lvl3pPr marL="1143000" indent="-228600">
                        <a:spcBef>
                          <a:spcPct val="20000"/>
                        </a:spcBef>
                        <a:defRPr sz="2000">
                          <a:solidFill>
                            <a:schemeClr val="tx1"/>
                          </a:solidFill>
                          <a:latin typeface="Arial" charset="0"/>
                          <a:ea typeface="ＭＳ Ｐゴシック" charset="-128"/>
                        </a:defRPr>
                      </a:lvl3pPr>
                      <a:lvl4pPr marL="1600200" indent="-228600">
                        <a:spcBef>
                          <a:spcPct val="20000"/>
                        </a:spcBef>
                        <a:defRPr>
                          <a:solidFill>
                            <a:schemeClr val="tx1"/>
                          </a:solidFill>
                          <a:latin typeface="Arial" charset="0"/>
                          <a:ea typeface="ＭＳ Ｐゴシック" charset="-128"/>
                        </a:defRPr>
                      </a:lvl4pPr>
                      <a:lvl5pPr marL="2057400" indent="-228600">
                        <a:spcBef>
                          <a:spcPct val="20000"/>
                        </a:spcBef>
                        <a:defRPr>
                          <a:solidFill>
                            <a:schemeClr val="tx1"/>
                          </a:solidFill>
                          <a:latin typeface="Arial" charset="0"/>
                          <a:ea typeface="ＭＳ Ｐゴシック" charset="-128"/>
                        </a:defRPr>
                      </a:lvl5pPr>
                      <a:lvl6pPr marL="2514600" indent="-228600" eaLnBrk="0" fontAlgn="base" hangingPunct="0">
                        <a:spcBef>
                          <a:spcPct val="20000"/>
                        </a:spcBef>
                        <a:spcAft>
                          <a:spcPct val="0"/>
                        </a:spcAft>
                        <a:defRPr>
                          <a:solidFill>
                            <a:schemeClr val="tx1"/>
                          </a:solidFill>
                          <a:latin typeface="Arial" charset="0"/>
                          <a:ea typeface="ＭＳ Ｐゴシック" charset="-128"/>
                        </a:defRPr>
                      </a:lvl6pPr>
                      <a:lvl7pPr marL="2971800" indent="-228600" eaLnBrk="0" fontAlgn="base" hangingPunct="0">
                        <a:spcBef>
                          <a:spcPct val="20000"/>
                        </a:spcBef>
                        <a:spcAft>
                          <a:spcPct val="0"/>
                        </a:spcAft>
                        <a:defRPr>
                          <a:solidFill>
                            <a:schemeClr val="tx1"/>
                          </a:solidFill>
                          <a:latin typeface="Arial" charset="0"/>
                          <a:ea typeface="ＭＳ Ｐゴシック" charset="-128"/>
                        </a:defRPr>
                      </a:lvl7pPr>
                      <a:lvl8pPr marL="3429000" indent="-228600" eaLnBrk="0" fontAlgn="base" hangingPunct="0">
                        <a:spcBef>
                          <a:spcPct val="20000"/>
                        </a:spcBef>
                        <a:spcAft>
                          <a:spcPct val="0"/>
                        </a:spcAft>
                        <a:defRPr>
                          <a:solidFill>
                            <a:schemeClr val="tx1"/>
                          </a:solidFill>
                          <a:latin typeface="Arial" charset="0"/>
                          <a:ea typeface="ＭＳ Ｐゴシック" charset="-128"/>
                        </a:defRPr>
                      </a:lvl8pPr>
                      <a:lvl9pPr marL="3886200" indent="-228600" eaLnBrk="0" fontAlgn="base" hangingPunct="0">
                        <a:spcBef>
                          <a:spcPct val="20000"/>
                        </a:spcBef>
                        <a:spcAft>
                          <a:spcPct val="0"/>
                        </a:spcAft>
                        <a:defRPr>
                          <a:solidFill>
                            <a:schemeClr val="tx1"/>
                          </a:solidFill>
                          <a:latin typeface="Arial" charset="0"/>
                          <a:ea typeface="ＭＳ Ｐゴシック"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s-ES" altLang="en-US" sz="900" b="0" i="0" u="none" strike="noStrike" cap="none" normalizeH="0" baseline="0">
                        <a:ln>
                          <a:noFill/>
                        </a:ln>
                        <a:solidFill>
                          <a:srgbClr val="004990"/>
                        </a:solidFill>
                        <a:effectLst/>
                        <a:latin typeface="Arial" charset="0"/>
                        <a:ea typeface="ＭＳ Ｐゴシック" charset="-128"/>
                      </a:endParaRPr>
                    </a:p>
                  </a:txBody>
                  <a:tcPr marL="91415" marR="91415" marT="45732" marB="45732" horzOverflow="overflow">
                    <a:lnL w="3175" cap="flat" cmpd="sng" algn="ctr">
                      <a:solidFill>
                        <a:srgbClr val="000000"/>
                      </a:solidFill>
                      <a:prstDash val="solid"/>
                      <a:round/>
                      <a:headEnd type="none" w="med" len="med"/>
                      <a:tailEnd type="none" w="med" len="med"/>
                    </a:lnL>
                    <a:lnR w="31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charset="0"/>
                          <a:ea typeface="ＭＳ Ｐゴシック" charset="-128"/>
                        </a:defRPr>
                      </a:lvl1pPr>
                      <a:lvl2pPr marL="742950" indent="-285750">
                        <a:spcBef>
                          <a:spcPct val="20000"/>
                        </a:spcBef>
                        <a:defRPr sz="2400">
                          <a:solidFill>
                            <a:schemeClr val="tx1"/>
                          </a:solidFill>
                          <a:latin typeface="Arial" charset="0"/>
                          <a:ea typeface="ＭＳ Ｐゴシック" charset="-128"/>
                        </a:defRPr>
                      </a:lvl2pPr>
                      <a:lvl3pPr marL="1143000" indent="-228600">
                        <a:spcBef>
                          <a:spcPct val="20000"/>
                        </a:spcBef>
                        <a:defRPr sz="2000">
                          <a:solidFill>
                            <a:schemeClr val="tx1"/>
                          </a:solidFill>
                          <a:latin typeface="Arial" charset="0"/>
                          <a:ea typeface="ＭＳ Ｐゴシック" charset="-128"/>
                        </a:defRPr>
                      </a:lvl3pPr>
                      <a:lvl4pPr marL="1600200" indent="-228600">
                        <a:spcBef>
                          <a:spcPct val="20000"/>
                        </a:spcBef>
                        <a:defRPr>
                          <a:solidFill>
                            <a:schemeClr val="tx1"/>
                          </a:solidFill>
                          <a:latin typeface="Arial" charset="0"/>
                          <a:ea typeface="ＭＳ Ｐゴシック" charset="-128"/>
                        </a:defRPr>
                      </a:lvl4pPr>
                      <a:lvl5pPr marL="2057400" indent="-228600">
                        <a:spcBef>
                          <a:spcPct val="20000"/>
                        </a:spcBef>
                        <a:defRPr>
                          <a:solidFill>
                            <a:schemeClr val="tx1"/>
                          </a:solidFill>
                          <a:latin typeface="Arial" charset="0"/>
                          <a:ea typeface="ＭＳ Ｐゴシック" charset="-128"/>
                        </a:defRPr>
                      </a:lvl5pPr>
                      <a:lvl6pPr marL="2514600" indent="-228600" eaLnBrk="0" fontAlgn="base" hangingPunct="0">
                        <a:spcBef>
                          <a:spcPct val="20000"/>
                        </a:spcBef>
                        <a:spcAft>
                          <a:spcPct val="0"/>
                        </a:spcAft>
                        <a:defRPr>
                          <a:solidFill>
                            <a:schemeClr val="tx1"/>
                          </a:solidFill>
                          <a:latin typeface="Arial" charset="0"/>
                          <a:ea typeface="ＭＳ Ｐゴシック" charset="-128"/>
                        </a:defRPr>
                      </a:lvl6pPr>
                      <a:lvl7pPr marL="2971800" indent="-228600" eaLnBrk="0" fontAlgn="base" hangingPunct="0">
                        <a:spcBef>
                          <a:spcPct val="20000"/>
                        </a:spcBef>
                        <a:spcAft>
                          <a:spcPct val="0"/>
                        </a:spcAft>
                        <a:defRPr>
                          <a:solidFill>
                            <a:schemeClr val="tx1"/>
                          </a:solidFill>
                          <a:latin typeface="Arial" charset="0"/>
                          <a:ea typeface="ＭＳ Ｐゴシック" charset="-128"/>
                        </a:defRPr>
                      </a:lvl7pPr>
                      <a:lvl8pPr marL="3429000" indent="-228600" eaLnBrk="0" fontAlgn="base" hangingPunct="0">
                        <a:spcBef>
                          <a:spcPct val="20000"/>
                        </a:spcBef>
                        <a:spcAft>
                          <a:spcPct val="0"/>
                        </a:spcAft>
                        <a:defRPr>
                          <a:solidFill>
                            <a:schemeClr val="tx1"/>
                          </a:solidFill>
                          <a:latin typeface="Arial" charset="0"/>
                          <a:ea typeface="ＭＳ Ｐゴシック" charset="-128"/>
                        </a:defRPr>
                      </a:lvl8pPr>
                      <a:lvl9pPr marL="3886200" indent="-228600" eaLnBrk="0" fontAlgn="base" hangingPunct="0">
                        <a:spcBef>
                          <a:spcPct val="20000"/>
                        </a:spcBef>
                        <a:spcAft>
                          <a:spcPct val="0"/>
                        </a:spcAft>
                        <a:defRPr>
                          <a:solidFill>
                            <a:schemeClr val="tx1"/>
                          </a:solidFill>
                          <a:latin typeface="Arial" charset="0"/>
                          <a:ea typeface="ＭＳ Ｐゴシック"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s-ES" altLang="en-US" sz="900" b="0" i="0" u="none" strike="noStrike" cap="none" normalizeH="0" baseline="0" dirty="0">
                        <a:ln>
                          <a:noFill/>
                        </a:ln>
                        <a:solidFill>
                          <a:srgbClr val="004990"/>
                        </a:solidFill>
                        <a:effectLst/>
                        <a:latin typeface="Arial" charset="0"/>
                        <a:ea typeface="ＭＳ Ｐゴシック" charset="-128"/>
                      </a:endParaRPr>
                    </a:p>
                  </a:txBody>
                  <a:tcPr marL="91415" marR="91415" marT="45732" marB="45732" horzOverflow="overflow">
                    <a:lnL w="3175" cap="flat" cmpd="sng" algn="ctr">
                      <a:solidFill>
                        <a:srgbClr val="000000"/>
                      </a:solidFill>
                      <a:prstDash val="solid"/>
                      <a:round/>
                      <a:headEnd type="none" w="med" len="med"/>
                      <a:tailEnd type="none" w="med" len="med"/>
                    </a:lnL>
                    <a:lnR w="31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charset="0"/>
                          <a:ea typeface="ＭＳ Ｐゴシック" charset="-128"/>
                        </a:defRPr>
                      </a:lvl1pPr>
                      <a:lvl2pPr marL="742950" indent="-285750">
                        <a:spcBef>
                          <a:spcPct val="20000"/>
                        </a:spcBef>
                        <a:defRPr sz="2400">
                          <a:solidFill>
                            <a:schemeClr val="tx1"/>
                          </a:solidFill>
                          <a:latin typeface="Arial" charset="0"/>
                          <a:ea typeface="ＭＳ Ｐゴシック" charset="-128"/>
                        </a:defRPr>
                      </a:lvl2pPr>
                      <a:lvl3pPr marL="1143000" indent="-228600">
                        <a:spcBef>
                          <a:spcPct val="20000"/>
                        </a:spcBef>
                        <a:defRPr sz="2000">
                          <a:solidFill>
                            <a:schemeClr val="tx1"/>
                          </a:solidFill>
                          <a:latin typeface="Arial" charset="0"/>
                          <a:ea typeface="ＭＳ Ｐゴシック" charset="-128"/>
                        </a:defRPr>
                      </a:lvl3pPr>
                      <a:lvl4pPr marL="1600200" indent="-228600">
                        <a:spcBef>
                          <a:spcPct val="20000"/>
                        </a:spcBef>
                        <a:defRPr>
                          <a:solidFill>
                            <a:schemeClr val="tx1"/>
                          </a:solidFill>
                          <a:latin typeface="Arial" charset="0"/>
                          <a:ea typeface="ＭＳ Ｐゴシック" charset="-128"/>
                        </a:defRPr>
                      </a:lvl4pPr>
                      <a:lvl5pPr marL="2057400" indent="-228600">
                        <a:spcBef>
                          <a:spcPct val="20000"/>
                        </a:spcBef>
                        <a:defRPr>
                          <a:solidFill>
                            <a:schemeClr val="tx1"/>
                          </a:solidFill>
                          <a:latin typeface="Arial" charset="0"/>
                          <a:ea typeface="ＭＳ Ｐゴシック" charset="-128"/>
                        </a:defRPr>
                      </a:lvl5pPr>
                      <a:lvl6pPr marL="2514600" indent="-228600" eaLnBrk="0" fontAlgn="base" hangingPunct="0">
                        <a:spcBef>
                          <a:spcPct val="20000"/>
                        </a:spcBef>
                        <a:spcAft>
                          <a:spcPct val="0"/>
                        </a:spcAft>
                        <a:defRPr>
                          <a:solidFill>
                            <a:schemeClr val="tx1"/>
                          </a:solidFill>
                          <a:latin typeface="Arial" charset="0"/>
                          <a:ea typeface="ＭＳ Ｐゴシック" charset="-128"/>
                        </a:defRPr>
                      </a:lvl6pPr>
                      <a:lvl7pPr marL="2971800" indent="-228600" eaLnBrk="0" fontAlgn="base" hangingPunct="0">
                        <a:spcBef>
                          <a:spcPct val="20000"/>
                        </a:spcBef>
                        <a:spcAft>
                          <a:spcPct val="0"/>
                        </a:spcAft>
                        <a:defRPr>
                          <a:solidFill>
                            <a:schemeClr val="tx1"/>
                          </a:solidFill>
                          <a:latin typeface="Arial" charset="0"/>
                          <a:ea typeface="ＭＳ Ｐゴシック" charset="-128"/>
                        </a:defRPr>
                      </a:lvl7pPr>
                      <a:lvl8pPr marL="3429000" indent="-228600" eaLnBrk="0" fontAlgn="base" hangingPunct="0">
                        <a:spcBef>
                          <a:spcPct val="20000"/>
                        </a:spcBef>
                        <a:spcAft>
                          <a:spcPct val="0"/>
                        </a:spcAft>
                        <a:defRPr>
                          <a:solidFill>
                            <a:schemeClr val="tx1"/>
                          </a:solidFill>
                          <a:latin typeface="Arial" charset="0"/>
                          <a:ea typeface="ＭＳ Ｐゴシック" charset="-128"/>
                        </a:defRPr>
                      </a:lvl8pPr>
                      <a:lvl9pPr marL="3886200" indent="-228600" eaLnBrk="0" fontAlgn="base" hangingPunct="0">
                        <a:spcBef>
                          <a:spcPct val="20000"/>
                        </a:spcBef>
                        <a:spcAft>
                          <a:spcPct val="0"/>
                        </a:spcAft>
                        <a:defRPr>
                          <a:solidFill>
                            <a:schemeClr val="tx1"/>
                          </a:solidFill>
                          <a:latin typeface="Arial" charset="0"/>
                          <a:ea typeface="ＭＳ Ｐゴシック"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s-ES" altLang="en-US" sz="900" b="0" i="0" u="none" strike="noStrike" cap="none" normalizeH="0" baseline="0" dirty="0">
                        <a:ln>
                          <a:noFill/>
                        </a:ln>
                        <a:solidFill>
                          <a:srgbClr val="004990"/>
                        </a:solidFill>
                        <a:effectLst/>
                        <a:latin typeface="Arial" charset="0"/>
                        <a:ea typeface="ＭＳ Ｐゴシック" charset="-128"/>
                      </a:endParaRPr>
                    </a:p>
                  </a:txBody>
                  <a:tcPr marL="91415" marR="91415" marT="45732" marB="45732" horzOverflow="overflow">
                    <a:lnL w="3175" cap="flat" cmpd="sng" algn="ctr">
                      <a:solidFill>
                        <a:srgbClr val="000000"/>
                      </a:solidFill>
                      <a:prstDash val="solid"/>
                      <a:round/>
                      <a:headEnd type="none" w="med" len="med"/>
                      <a:tailEnd type="none" w="med" len="med"/>
                    </a:lnL>
                    <a:lnR w="31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charset="0"/>
                          <a:ea typeface="ＭＳ Ｐゴシック" charset="-128"/>
                        </a:defRPr>
                      </a:lvl1pPr>
                      <a:lvl2pPr marL="742950" indent="-285750">
                        <a:spcBef>
                          <a:spcPct val="20000"/>
                        </a:spcBef>
                        <a:defRPr sz="2400">
                          <a:solidFill>
                            <a:schemeClr val="tx1"/>
                          </a:solidFill>
                          <a:latin typeface="Arial" charset="0"/>
                          <a:ea typeface="ＭＳ Ｐゴシック" charset="-128"/>
                        </a:defRPr>
                      </a:lvl2pPr>
                      <a:lvl3pPr marL="1143000" indent="-228600">
                        <a:spcBef>
                          <a:spcPct val="20000"/>
                        </a:spcBef>
                        <a:defRPr sz="2000">
                          <a:solidFill>
                            <a:schemeClr val="tx1"/>
                          </a:solidFill>
                          <a:latin typeface="Arial" charset="0"/>
                          <a:ea typeface="ＭＳ Ｐゴシック" charset="-128"/>
                        </a:defRPr>
                      </a:lvl3pPr>
                      <a:lvl4pPr marL="1600200" indent="-228600">
                        <a:spcBef>
                          <a:spcPct val="20000"/>
                        </a:spcBef>
                        <a:defRPr>
                          <a:solidFill>
                            <a:schemeClr val="tx1"/>
                          </a:solidFill>
                          <a:latin typeface="Arial" charset="0"/>
                          <a:ea typeface="ＭＳ Ｐゴシック" charset="-128"/>
                        </a:defRPr>
                      </a:lvl4pPr>
                      <a:lvl5pPr marL="2057400" indent="-228600">
                        <a:spcBef>
                          <a:spcPct val="20000"/>
                        </a:spcBef>
                        <a:defRPr>
                          <a:solidFill>
                            <a:schemeClr val="tx1"/>
                          </a:solidFill>
                          <a:latin typeface="Arial" charset="0"/>
                          <a:ea typeface="ＭＳ Ｐゴシック" charset="-128"/>
                        </a:defRPr>
                      </a:lvl5pPr>
                      <a:lvl6pPr marL="2514600" indent="-228600" eaLnBrk="0" fontAlgn="base" hangingPunct="0">
                        <a:spcBef>
                          <a:spcPct val="20000"/>
                        </a:spcBef>
                        <a:spcAft>
                          <a:spcPct val="0"/>
                        </a:spcAft>
                        <a:defRPr>
                          <a:solidFill>
                            <a:schemeClr val="tx1"/>
                          </a:solidFill>
                          <a:latin typeface="Arial" charset="0"/>
                          <a:ea typeface="ＭＳ Ｐゴシック" charset="-128"/>
                        </a:defRPr>
                      </a:lvl6pPr>
                      <a:lvl7pPr marL="2971800" indent="-228600" eaLnBrk="0" fontAlgn="base" hangingPunct="0">
                        <a:spcBef>
                          <a:spcPct val="20000"/>
                        </a:spcBef>
                        <a:spcAft>
                          <a:spcPct val="0"/>
                        </a:spcAft>
                        <a:defRPr>
                          <a:solidFill>
                            <a:schemeClr val="tx1"/>
                          </a:solidFill>
                          <a:latin typeface="Arial" charset="0"/>
                          <a:ea typeface="ＭＳ Ｐゴシック" charset="-128"/>
                        </a:defRPr>
                      </a:lvl7pPr>
                      <a:lvl8pPr marL="3429000" indent="-228600" eaLnBrk="0" fontAlgn="base" hangingPunct="0">
                        <a:spcBef>
                          <a:spcPct val="20000"/>
                        </a:spcBef>
                        <a:spcAft>
                          <a:spcPct val="0"/>
                        </a:spcAft>
                        <a:defRPr>
                          <a:solidFill>
                            <a:schemeClr val="tx1"/>
                          </a:solidFill>
                          <a:latin typeface="Arial" charset="0"/>
                          <a:ea typeface="ＭＳ Ｐゴシック" charset="-128"/>
                        </a:defRPr>
                      </a:lvl8pPr>
                      <a:lvl9pPr marL="3886200" indent="-228600" eaLnBrk="0" fontAlgn="base" hangingPunct="0">
                        <a:spcBef>
                          <a:spcPct val="20000"/>
                        </a:spcBef>
                        <a:spcAft>
                          <a:spcPct val="0"/>
                        </a:spcAft>
                        <a:defRPr>
                          <a:solidFill>
                            <a:schemeClr val="tx1"/>
                          </a:solidFill>
                          <a:latin typeface="Arial" charset="0"/>
                          <a:ea typeface="ＭＳ Ｐゴシック"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s-ES" altLang="en-US" sz="900" b="0" i="0" u="none" strike="noStrike" cap="none" normalizeH="0" baseline="0" dirty="0">
                        <a:ln>
                          <a:noFill/>
                        </a:ln>
                        <a:solidFill>
                          <a:srgbClr val="004990"/>
                        </a:solidFill>
                        <a:effectLst/>
                        <a:latin typeface="Arial" charset="0"/>
                        <a:ea typeface="ＭＳ Ｐゴシック" charset="-128"/>
                      </a:endParaRPr>
                    </a:p>
                  </a:txBody>
                  <a:tcPr marL="91415" marR="91415" marT="45732" marB="45732" horzOverflow="overflow">
                    <a:lnL w="3175" cap="flat" cmpd="sng" algn="ctr">
                      <a:solidFill>
                        <a:srgbClr val="000000"/>
                      </a:solidFill>
                      <a:prstDash val="solid"/>
                      <a:round/>
                      <a:headEnd type="none" w="med" len="med"/>
                      <a:tailEnd type="none" w="med" len="med"/>
                    </a:lnL>
                    <a:lnR w="31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charset="0"/>
                          <a:ea typeface="ＭＳ Ｐゴシック" charset="-128"/>
                        </a:defRPr>
                      </a:lvl1pPr>
                      <a:lvl2pPr marL="742950" indent="-285750">
                        <a:spcBef>
                          <a:spcPct val="20000"/>
                        </a:spcBef>
                        <a:defRPr sz="2400">
                          <a:solidFill>
                            <a:schemeClr val="tx1"/>
                          </a:solidFill>
                          <a:latin typeface="Arial" charset="0"/>
                          <a:ea typeface="ＭＳ Ｐゴシック" charset="-128"/>
                        </a:defRPr>
                      </a:lvl2pPr>
                      <a:lvl3pPr marL="1143000" indent="-228600">
                        <a:spcBef>
                          <a:spcPct val="20000"/>
                        </a:spcBef>
                        <a:defRPr sz="2000">
                          <a:solidFill>
                            <a:schemeClr val="tx1"/>
                          </a:solidFill>
                          <a:latin typeface="Arial" charset="0"/>
                          <a:ea typeface="ＭＳ Ｐゴシック" charset="-128"/>
                        </a:defRPr>
                      </a:lvl3pPr>
                      <a:lvl4pPr marL="1600200" indent="-228600">
                        <a:spcBef>
                          <a:spcPct val="20000"/>
                        </a:spcBef>
                        <a:defRPr>
                          <a:solidFill>
                            <a:schemeClr val="tx1"/>
                          </a:solidFill>
                          <a:latin typeface="Arial" charset="0"/>
                          <a:ea typeface="ＭＳ Ｐゴシック" charset="-128"/>
                        </a:defRPr>
                      </a:lvl4pPr>
                      <a:lvl5pPr marL="2057400" indent="-228600">
                        <a:spcBef>
                          <a:spcPct val="20000"/>
                        </a:spcBef>
                        <a:defRPr>
                          <a:solidFill>
                            <a:schemeClr val="tx1"/>
                          </a:solidFill>
                          <a:latin typeface="Arial" charset="0"/>
                          <a:ea typeface="ＭＳ Ｐゴシック" charset="-128"/>
                        </a:defRPr>
                      </a:lvl5pPr>
                      <a:lvl6pPr marL="2514600" indent="-228600" eaLnBrk="0" fontAlgn="base" hangingPunct="0">
                        <a:spcBef>
                          <a:spcPct val="20000"/>
                        </a:spcBef>
                        <a:spcAft>
                          <a:spcPct val="0"/>
                        </a:spcAft>
                        <a:defRPr>
                          <a:solidFill>
                            <a:schemeClr val="tx1"/>
                          </a:solidFill>
                          <a:latin typeface="Arial" charset="0"/>
                          <a:ea typeface="ＭＳ Ｐゴシック" charset="-128"/>
                        </a:defRPr>
                      </a:lvl6pPr>
                      <a:lvl7pPr marL="2971800" indent="-228600" eaLnBrk="0" fontAlgn="base" hangingPunct="0">
                        <a:spcBef>
                          <a:spcPct val="20000"/>
                        </a:spcBef>
                        <a:spcAft>
                          <a:spcPct val="0"/>
                        </a:spcAft>
                        <a:defRPr>
                          <a:solidFill>
                            <a:schemeClr val="tx1"/>
                          </a:solidFill>
                          <a:latin typeface="Arial" charset="0"/>
                          <a:ea typeface="ＭＳ Ｐゴシック" charset="-128"/>
                        </a:defRPr>
                      </a:lvl7pPr>
                      <a:lvl8pPr marL="3429000" indent="-228600" eaLnBrk="0" fontAlgn="base" hangingPunct="0">
                        <a:spcBef>
                          <a:spcPct val="20000"/>
                        </a:spcBef>
                        <a:spcAft>
                          <a:spcPct val="0"/>
                        </a:spcAft>
                        <a:defRPr>
                          <a:solidFill>
                            <a:schemeClr val="tx1"/>
                          </a:solidFill>
                          <a:latin typeface="Arial" charset="0"/>
                          <a:ea typeface="ＭＳ Ｐゴシック" charset="-128"/>
                        </a:defRPr>
                      </a:lvl8pPr>
                      <a:lvl9pPr marL="3886200" indent="-228600" eaLnBrk="0" fontAlgn="base" hangingPunct="0">
                        <a:spcBef>
                          <a:spcPct val="20000"/>
                        </a:spcBef>
                        <a:spcAft>
                          <a:spcPct val="0"/>
                        </a:spcAft>
                        <a:defRPr>
                          <a:solidFill>
                            <a:schemeClr val="tx1"/>
                          </a:solidFill>
                          <a:latin typeface="Arial" charset="0"/>
                          <a:ea typeface="ＭＳ Ｐゴシック"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s-ES" altLang="en-US" sz="900" b="0" i="0" u="none" strike="noStrike" cap="none" normalizeH="0" baseline="0" dirty="0">
                        <a:ln>
                          <a:noFill/>
                        </a:ln>
                        <a:solidFill>
                          <a:srgbClr val="004990"/>
                        </a:solidFill>
                        <a:effectLst/>
                        <a:latin typeface="Arial" charset="0"/>
                        <a:ea typeface="ＭＳ Ｐゴシック" charset="-128"/>
                      </a:endParaRPr>
                    </a:p>
                  </a:txBody>
                  <a:tcPr marL="91415" marR="91415" marT="45732" marB="45732" horzOverflow="overflow">
                    <a:lnL w="3175" cap="flat" cmpd="sng" algn="ctr">
                      <a:solidFill>
                        <a:srgbClr val="000000"/>
                      </a:solidFill>
                      <a:prstDash val="solid"/>
                      <a:round/>
                      <a:headEnd type="none" w="med" len="med"/>
                      <a:tailEnd type="none" w="med" len="med"/>
                    </a:lnL>
                    <a:lnR w="31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charset="0"/>
                          <a:ea typeface="ＭＳ Ｐゴシック" charset="-128"/>
                        </a:defRPr>
                      </a:lvl1pPr>
                      <a:lvl2pPr marL="742950" indent="-285750">
                        <a:spcBef>
                          <a:spcPct val="20000"/>
                        </a:spcBef>
                        <a:defRPr sz="2400">
                          <a:solidFill>
                            <a:schemeClr val="tx1"/>
                          </a:solidFill>
                          <a:latin typeface="Arial" charset="0"/>
                          <a:ea typeface="ＭＳ Ｐゴシック" charset="-128"/>
                        </a:defRPr>
                      </a:lvl2pPr>
                      <a:lvl3pPr marL="1143000" indent="-228600">
                        <a:spcBef>
                          <a:spcPct val="20000"/>
                        </a:spcBef>
                        <a:defRPr sz="2000">
                          <a:solidFill>
                            <a:schemeClr val="tx1"/>
                          </a:solidFill>
                          <a:latin typeface="Arial" charset="0"/>
                          <a:ea typeface="ＭＳ Ｐゴシック" charset="-128"/>
                        </a:defRPr>
                      </a:lvl3pPr>
                      <a:lvl4pPr marL="1600200" indent="-228600">
                        <a:spcBef>
                          <a:spcPct val="20000"/>
                        </a:spcBef>
                        <a:defRPr>
                          <a:solidFill>
                            <a:schemeClr val="tx1"/>
                          </a:solidFill>
                          <a:latin typeface="Arial" charset="0"/>
                          <a:ea typeface="ＭＳ Ｐゴシック" charset="-128"/>
                        </a:defRPr>
                      </a:lvl4pPr>
                      <a:lvl5pPr marL="2057400" indent="-228600">
                        <a:spcBef>
                          <a:spcPct val="20000"/>
                        </a:spcBef>
                        <a:defRPr>
                          <a:solidFill>
                            <a:schemeClr val="tx1"/>
                          </a:solidFill>
                          <a:latin typeface="Arial" charset="0"/>
                          <a:ea typeface="ＭＳ Ｐゴシック" charset="-128"/>
                        </a:defRPr>
                      </a:lvl5pPr>
                      <a:lvl6pPr marL="2514600" indent="-228600" eaLnBrk="0" fontAlgn="base" hangingPunct="0">
                        <a:spcBef>
                          <a:spcPct val="20000"/>
                        </a:spcBef>
                        <a:spcAft>
                          <a:spcPct val="0"/>
                        </a:spcAft>
                        <a:defRPr>
                          <a:solidFill>
                            <a:schemeClr val="tx1"/>
                          </a:solidFill>
                          <a:latin typeface="Arial" charset="0"/>
                          <a:ea typeface="ＭＳ Ｐゴシック" charset="-128"/>
                        </a:defRPr>
                      </a:lvl6pPr>
                      <a:lvl7pPr marL="2971800" indent="-228600" eaLnBrk="0" fontAlgn="base" hangingPunct="0">
                        <a:spcBef>
                          <a:spcPct val="20000"/>
                        </a:spcBef>
                        <a:spcAft>
                          <a:spcPct val="0"/>
                        </a:spcAft>
                        <a:defRPr>
                          <a:solidFill>
                            <a:schemeClr val="tx1"/>
                          </a:solidFill>
                          <a:latin typeface="Arial" charset="0"/>
                          <a:ea typeface="ＭＳ Ｐゴシック" charset="-128"/>
                        </a:defRPr>
                      </a:lvl7pPr>
                      <a:lvl8pPr marL="3429000" indent="-228600" eaLnBrk="0" fontAlgn="base" hangingPunct="0">
                        <a:spcBef>
                          <a:spcPct val="20000"/>
                        </a:spcBef>
                        <a:spcAft>
                          <a:spcPct val="0"/>
                        </a:spcAft>
                        <a:defRPr>
                          <a:solidFill>
                            <a:schemeClr val="tx1"/>
                          </a:solidFill>
                          <a:latin typeface="Arial" charset="0"/>
                          <a:ea typeface="ＭＳ Ｐゴシック" charset="-128"/>
                        </a:defRPr>
                      </a:lvl8pPr>
                      <a:lvl9pPr marL="3886200" indent="-228600" eaLnBrk="0" fontAlgn="base" hangingPunct="0">
                        <a:spcBef>
                          <a:spcPct val="20000"/>
                        </a:spcBef>
                        <a:spcAft>
                          <a:spcPct val="0"/>
                        </a:spcAft>
                        <a:defRPr>
                          <a:solidFill>
                            <a:schemeClr val="tx1"/>
                          </a:solidFill>
                          <a:latin typeface="Arial" charset="0"/>
                          <a:ea typeface="ＭＳ Ｐゴシック"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s-ES" altLang="en-US" sz="900" b="0" i="0" u="none" strike="noStrike" cap="none" normalizeH="0" baseline="0" dirty="0">
                        <a:ln>
                          <a:noFill/>
                        </a:ln>
                        <a:solidFill>
                          <a:srgbClr val="004990"/>
                        </a:solidFill>
                        <a:effectLst/>
                        <a:latin typeface="Arial" charset="0"/>
                        <a:ea typeface="ＭＳ Ｐゴシック" charset="-128"/>
                      </a:endParaRPr>
                    </a:p>
                  </a:txBody>
                  <a:tcPr marL="91415" marR="91415" marT="45732" marB="45732" horzOverflow="overflow">
                    <a:lnL w="31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noFill/>
                  </a:tcPr>
                </a:tc>
              </a:tr>
              <a:tr h="381018">
                <a:tc>
                  <a:txBody>
                    <a:bodyPr/>
                    <a:lstStyle>
                      <a:lvl1pPr>
                        <a:spcBef>
                          <a:spcPct val="20000"/>
                        </a:spcBef>
                        <a:defRPr sz="2800">
                          <a:solidFill>
                            <a:schemeClr val="tx1"/>
                          </a:solidFill>
                          <a:latin typeface="Arial" charset="0"/>
                          <a:ea typeface="ＭＳ Ｐゴシック" charset="-128"/>
                        </a:defRPr>
                      </a:lvl1pPr>
                      <a:lvl2pPr marL="742950" indent="-285750">
                        <a:spcBef>
                          <a:spcPct val="20000"/>
                        </a:spcBef>
                        <a:defRPr sz="2400">
                          <a:solidFill>
                            <a:schemeClr val="tx1"/>
                          </a:solidFill>
                          <a:latin typeface="Arial" charset="0"/>
                          <a:ea typeface="ＭＳ Ｐゴシック" charset="-128"/>
                        </a:defRPr>
                      </a:lvl2pPr>
                      <a:lvl3pPr marL="1143000" indent="-228600">
                        <a:spcBef>
                          <a:spcPct val="20000"/>
                        </a:spcBef>
                        <a:defRPr sz="2000">
                          <a:solidFill>
                            <a:schemeClr val="tx1"/>
                          </a:solidFill>
                          <a:latin typeface="Arial" charset="0"/>
                          <a:ea typeface="ＭＳ Ｐゴシック" charset="-128"/>
                        </a:defRPr>
                      </a:lvl3pPr>
                      <a:lvl4pPr marL="1600200" indent="-228600">
                        <a:spcBef>
                          <a:spcPct val="20000"/>
                        </a:spcBef>
                        <a:defRPr>
                          <a:solidFill>
                            <a:schemeClr val="tx1"/>
                          </a:solidFill>
                          <a:latin typeface="Arial" charset="0"/>
                          <a:ea typeface="ＭＳ Ｐゴシック" charset="-128"/>
                        </a:defRPr>
                      </a:lvl4pPr>
                      <a:lvl5pPr marL="2057400" indent="-228600">
                        <a:spcBef>
                          <a:spcPct val="20000"/>
                        </a:spcBef>
                        <a:defRPr>
                          <a:solidFill>
                            <a:schemeClr val="tx1"/>
                          </a:solidFill>
                          <a:latin typeface="Arial" charset="0"/>
                          <a:ea typeface="ＭＳ Ｐゴシック" charset="-128"/>
                        </a:defRPr>
                      </a:lvl5pPr>
                      <a:lvl6pPr marL="2514600" indent="-228600" eaLnBrk="0" fontAlgn="base" hangingPunct="0">
                        <a:spcBef>
                          <a:spcPct val="20000"/>
                        </a:spcBef>
                        <a:spcAft>
                          <a:spcPct val="0"/>
                        </a:spcAft>
                        <a:defRPr>
                          <a:solidFill>
                            <a:schemeClr val="tx1"/>
                          </a:solidFill>
                          <a:latin typeface="Arial" charset="0"/>
                          <a:ea typeface="ＭＳ Ｐゴシック" charset="-128"/>
                        </a:defRPr>
                      </a:lvl6pPr>
                      <a:lvl7pPr marL="2971800" indent="-228600" eaLnBrk="0" fontAlgn="base" hangingPunct="0">
                        <a:spcBef>
                          <a:spcPct val="20000"/>
                        </a:spcBef>
                        <a:spcAft>
                          <a:spcPct val="0"/>
                        </a:spcAft>
                        <a:defRPr>
                          <a:solidFill>
                            <a:schemeClr val="tx1"/>
                          </a:solidFill>
                          <a:latin typeface="Arial" charset="0"/>
                          <a:ea typeface="ＭＳ Ｐゴシック" charset="-128"/>
                        </a:defRPr>
                      </a:lvl7pPr>
                      <a:lvl8pPr marL="3429000" indent="-228600" eaLnBrk="0" fontAlgn="base" hangingPunct="0">
                        <a:spcBef>
                          <a:spcPct val="20000"/>
                        </a:spcBef>
                        <a:spcAft>
                          <a:spcPct val="0"/>
                        </a:spcAft>
                        <a:defRPr>
                          <a:solidFill>
                            <a:schemeClr val="tx1"/>
                          </a:solidFill>
                          <a:latin typeface="Arial" charset="0"/>
                          <a:ea typeface="ＭＳ Ｐゴシック" charset="-128"/>
                        </a:defRPr>
                      </a:lvl8pPr>
                      <a:lvl9pPr marL="3886200" indent="-228600" eaLnBrk="0" fontAlgn="base" hangingPunct="0">
                        <a:spcBef>
                          <a:spcPct val="20000"/>
                        </a:spcBef>
                        <a:spcAft>
                          <a:spcPct val="0"/>
                        </a:spcAft>
                        <a:defRPr>
                          <a:solidFill>
                            <a:schemeClr val="tx1"/>
                          </a:solidFill>
                          <a:latin typeface="Arial" charset="0"/>
                          <a:ea typeface="ＭＳ Ｐゴシック"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en-US" sz="1300" b="0" i="0" u="none" strike="noStrike" cap="none" normalizeH="0" baseline="0" dirty="0">
                          <a:ln>
                            <a:noFill/>
                          </a:ln>
                          <a:solidFill>
                            <a:srgbClr val="000000"/>
                          </a:solidFill>
                          <a:effectLst/>
                          <a:latin typeface="Arial" charset="0"/>
                          <a:ea typeface="ＭＳ Ｐゴシック" charset="-128"/>
                        </a:rPr>
                        <a:t>3.1. Pre-processing (meshing strategies)</a:t>
                      </a:r>
                    </a:p>
                  </a:txBody>
                  <a:tcPr marL="91400" marR="91400" marT="91449" marB="91449" horzOverflow="overflow">
                    <a:lnL w="38100" cap="flat" cmpd="sng" algn="ctr">
                      <a:solidFill>
                        <a:srgbClr val="000000"/>
                      </a:solidFill>
                      <a:prstDash val="solid"/>
                      <a:round/>
                      <a:headEnd type="none" w="med" len="med"/>
                      <a:tailEnd type="none" w="med" len="med"/>
                    </a:lnL>
                    <a:lnR w="31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3175"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0000"/>
                        </a:spcBef>
                        <a:defRPr sz="2800">
                          <a:solidFill>
                            <a:schemeClr val="tx1"/>
                          </a:solidFill>
                          <a:latin typeface="Arial" charset="0"/>
                          <a:ea typeface="ＭＳ Ｐゴシック" charset="-128"/>
                        </a:defRPr>
                      </a:lvl1pPr>
                      <a:lvl2pPr marL="742950" indent="-285750">
                        <a:spcBef>
                          <a:spcPct val="20000"/>
                        </a:spcBef>
                        <a:defRPr sz="2400">
                          <a:solidFill>
                            <a:schemeClr val="tx1"/>
                          </a:solidFill>
                          <a:latin typeface="Arial" charset="0"/>
                          <a:ea typeface="ＭＳ Ｐゴシック" charset="-128"/>
                        </a:defRPr>
                      </a:lvl2pPr>
                      <a:lvl3pPr marL="1143000" indent="-228600">
                        <a:spcBef>
                          <a:spcPct val="20000"/>
                        </a:spcBef>
                        <a:defRPr sz="2000">
                          <a:solidFill>
                            <a:schemeClr val="tx1"/>
                          </a:solidFill>
                          <a:latin typeface="Arial" charset="0"/>
                          <a:ea typeface="ＭＳ Ｐゴシック" charset="-128"/>
                        </a:defRPr>
                      </a:lvl3pPr>
                      <a:lvl4pPr marL="1600200" indent="-228600">
                        <a:spcBef>
                          <a:spcPct val="20000"/>
                        </a:spcBef>
                        <a:defRPr>
                          <a:solidFill>
                            <a:schemeClr val="tx1"/>
                          </a:solidFill>
                          <a:latin typeface="Arial" charset="0"/>
                          <a:ea typeface="ＭＳ Ｐゴシック" charset="-128"/>
                        </a:defRPr>
                      </a:lvl4pPr>
                      <a:lvl5pPr marL="2057400" indent="-228600">
                        <a:spcBef>
                          <a:spcPct val="20000"/>
                        </a:spcBef>
                        <a:defRPr>
                          <a:solidFill>
                            <a:schemeClr val="tx1"/>
                          </a:solidFill>
                          <a:latin typeface="Arial" charset="0"/>
                          <a:ea typeface="ＭＳ Ｐゴシック" charset="-128"/>
                        </a:defRPr>
                      </a:lvl5pPr>
                      <a:lvl6pPr marL="2514600" indent="-228600" eaLnBrk="0" fontAlgn="base" hangingPunct="0">
                        <a:spcBef>
                          <a:spcPct val="20000"/>
                        </a:spcBef>
                        <a:spcAft>
                          <a:spcPct val="0"/>
                        </a:spcAft>
                        <a:defRPr>
                          <a:solidFill>
                            <a:schemeClr val="tx1"/>
                          </a:solidFill>
                          <a:latin typeface="Arial" charset="0"/>
                          <a:ea typeface="ＭＳ Ｐゴシック" charset="-128"/>
                        </a:defRPr>
                      </a:lvl6pPr>
                      <a:lvl7pPr marL="2971800" indent="-228600" eaLnBrk="0" fontAlgn="base" hangingPunct="0">
                        <a:spcBef>
                          <a:spcPct val="20000"/>
                        </a:spcBef>
                        <a:spcAft>
                          <a:spcPct val="0"/>
                        </a:spcAft>
                        <a:defRPr>
                          <a:solidFill>
                            <a:schemeClr val="tx1"/>
                          </a:solidFill>
                          <a:latin typeface="Arial" charset="0"/>
                          <a:ea typeface="ＭＳ Ｐゴシック" charset="-128"/>
                        </a:defRPr>
                      </a:lvl7pPr>
                      <a:lvl8pPr marL="3429000" indent="-228600" eaLnBrk="0" fontAlgn="base" hangingPunct="0">
                        <a:spcBef>
                          <a:spcPct val="20000"/>
                        </a:spcBef>
                        <a:spcAft>
                          <a:spcPct val="0"/>
                        </a:spcAft>
                        <a:defRPr>
                          <a:solidFill>
                            <a:schemeClr val="tx1"/>
                          </a:solidFill>
                          <a:latin typeface="Arial" charset="0"/>
                          <a:ea typeface="ＭＳ Ｐゴシック" charset="-128"/>
                        </a:defRPr>
                      </a:lvl8pPr>
                      <a:lvl9pPr marL="3886200" indent="-228600" eaLnBrk="0" fontAlgn="base" hangingPunct="0">
                        <a:spcBef>
                          <a:spcPct val="20000"/>
                        </a:spcBef>
                        <a:spcAft>
                          <a:spcPct val="0"/>
                        </a:spcAft>
                        <a:defRPr>
                          <a:solidFill>
                            <a:schemeClr val="tx1"/>
                          </a:solidFill>
                          <a:latin typeface="Arial" charset="0"/>
                          <a:ea typeface="ＭＳ Ｐゴシック"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pPr>
                      <a:endParaRPr kumimoji="0" lang="en-GB" altLang="en-US" sz="1200" b="0" i="0" u="none" strike="noStrike" cap="none" normalizeH="0" baseline="0">
                        <a:ln>
                          <a:noFill/>
                        </a:ln>
                        <a:solidFill>
                          <a:srgbClr val="FF9900"/>
                        </a:solidFill>
                        <a:effectLst/>
                        <a:latin typeface="Arial" charset="0"/>
                        <a:ea typeface="ＭＳ Ｐゴシック" charset="-128"/>
                      </a:endParaRPr>
                    </a:p>
                  </a:txBody>
                  <a:tcPr marL="91400" marR="91400" marT="91449" marB="91449" horzOverflow="overflow">
                    <a:lnL w="3175" cap="flat" cmpd="sng" algn="ctr">
                      <a:solidFill>
                        <a:srgbClr val="000000"/>
                      </a:solidFill>
                      <a:prstDash val="solid"/>
                      <a:round/>
                      <a:headEnd type="none" w="med" len="med"/>
                      <a:tailEnd type="none" w="med" len="med"/>
                    </a:lnL>
                    <a:lnR w="31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3175" cap="flat" cmpd="sng" algn="ctr">
                      <a:solidFill>
                        <a:srgbClr val="000000"/>
                      </a:solidFill>
                      <a:prstDash val="solid"/>
                      <a:round/>
                      <a:headEnd type="none" w="med" len="med"/>
                      <a:tailEnd type="none" w="med" len="med"/>
                    </a:lnB>
                    <a:lnTlToBr>
                      <a:noFill/>
                    </a:lnTlToBr>
                    <a:lnBlToTr>
                      <a:noFill/>
                    </a:lnBlToTr>
                    <a:solidFill>
                      <a:srgbClr val="FF6600"/>
                    </a:solidFill>
                  </a:tcPr>
                </a:tc>
                <a:tc>
                  <a:txBody>
                    <a:bodyPr/>
                    <a:lstStyle>
                      <a:lvl1pPr>
                        <a:spcBef>
                          <a:spcPct val="20000"/>
                        </a:spcBef>
                        <a:defRPr sz="2800">
                          <a:solidFill>
                            <a:schemeClr val="tx1"/>
                          </a:solidFill>
                          <a:latin typeface="Arial" charset="0"/>
                          <a:ea typeface="ＭＳ Ｐゴシック" charset="-128"/>
                        </a:defRPr>
                      </a:lvl1pPr>
                      <a:lvl2pPr marL="742950" indent="-285750">
                        <a:spcBef>
                          <a:spcPct val="20000"/>
                        </a:spcBef>
                        <a:defRPr sz="2400">
                          <a:solidFill>
                            <a:schemeClr val="tx1"/>
                          </a:solidFill>
                          <a:latin typeface="Arial" charset="0"/>
                          <a:ea typeface="ＭＳ Ｐゴシック" charset="-128"/>
                        </a:defRPr>
                      </a:lvl2pPr>
                      <a:lvl3pPr marL="1143000" indent="-228600">
                        <a:spcBef>
                          <a:spcPct val="20000"/>
                        </a:spcBef>
                        <a:defRPr sz="2000">
                          <a:solidFill>
                            <a:schemeClr val="tx1"/>
                          </a:solidFill>
                          <a:latin typeface="Arial" charset="0"/>
                          <a:ea typeface="ＭＳ Ｐゴシック" charset="-128"/>
                        </a:defRPr>
                      </a:lvl3pPr>
                      <a:lvl4pPr marL="1600200" indent="-228600">
                        <a:spcBef>
                          <a:spcPct val="20000"/>
                        </a:spcBef>
                        <a:defRPr>
                          <a:solidFill>
                            <a:schemeClr val="tx1"/>
                          </a:solidFill>
                          <a:latin typeface="Arial" charset="0"/>
                          <a:ea typeface="ＭＳ Ｐゴシック" charset="-128"/>
                        </a:defRPr>
                      </a:lvl4pPr>
                      <a:lvl5pPr marL="2057400" indent="-228600">
                        <a:spcBef>
                          <a:spcPct val="20000"/>
                        </a:spcBef>
                        <a:defRPr>
                          <a:solidFill>
                            <a:schemeClr val="tx1"/>
                          </a:solidFill>
                          <a:latin typeface="Arial" charset="0"/>
                          <a:ea typeface="ＭＳ Ｐゴシック" charset="-128"/>
                        </a:defRPr>
                      </a:lvl5pPr>
                      <a:lvl6pPr marL="2514600" indent="-228600" eaLnBrk="0" fontAlgn="base" hangingPunct="0">
                        <a:spcBef>
                          <a:spcPct val="20000"/>
                        </a:spcBef>
                        <a:spcAft>
                          <a:spcPct val="0"/>
                        </a:spcAft>
                        <a:defRPr>
                          <a:solidFill>
                            <a:schemeClr val="tx1"/>
                          </a:solidFill>
                          <a:latin typeface="Arial" charset="0"/>
                          <a:ea typeface="ＭＳ Ｐゴシック" charset="-128"/>
                        </a:defRPr>
                      </a:lvl6pPr>
                      <a:lvl7pPr marL="2971800" indent="-228600" eaLnBrk="0" fontAlgn="base" hangingPunct="0">
                        <a:spcBef>
                          <a:spcPct val="20000"/>
                        </a:spcBef>
                        <a:spcAft>
                          <a:spcPct val="0"/>
                        </a:spcAft>
                        <a:defRPr>
                          <a:solidFill>
                            <a:schemeClr val="tx1"/>
                          </a:solidFill>
                          <a:latin typeface="Arial" charset="0"/>
                          <a:ea typeface="ＭＳ Ｐゴシック" charset="-128"/>
                        </a:defRPr>
                      </a:lvl7pPr>
                      <a:lvl8pPr marL="3429000" indent="-228600" eaLnBrk="0" fontAlgn="base" hangingPunct="0">
                        <a:spcBef>
                          <a:spcPct val="20000"/>
                        </a:spcBef>
                        <a:spcAft>
                          <a:spcPct val="0"/>
                        </a:spcAft>
                        <a:defRPr>
                          <a:solidFill>
                            <a:schemeClr val="tx1"/>
                          </a:solidFill>
                          <a:latin typeface="Arial" charset="0"/>
                          <a:ea typeface="ＭＳ Ｐゴシック" charset="-128"/>
                        </a:defRPr>
                      </a:lvl8pPr>
                      <a:lvl9pPr marL="3886200" indent="-228600" eaLnBrk="0" fontAlgn="base" hangingPunct="0">
                        <a:spcBef>
                          <a:spcPct val="20000"/>
                        </a:spcBef>
                        <a:spcAft>
                          <a:spcPct val="0"/>
                        </a:spcAft>
                        <a:defRPr>
                          <a:solidFill>
                            <a:schemeClr val="tx1"/>
                          </a:solidFill>
                          <a:latin typeface="Arial" charset="0"/>
                          <a:ea typeface="ＭＳ Ｐゴシック"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s-ES" altLang="en-US" sz="900" b="0" i="0" u="none" strike="noStrike" cap="none" normalizeH="0" baseline="0">
                        <a:ln>
                          <a:noFill/>
                        </a:ln>
                        <a:solidFill>
                          <a:srgbClr val="004990"/>
                        </a:solidFill>
                        <a:effectLst/>
                        <a:latin typeface="Arial" charset="0"/>
                        <a:ea typeface="ＭＳ Ｐゴシック" charset="-128"/>
                      </a:endParaRPr>
                    </a:p>
                  </a:txBody>
                  <a:tcPr marL="91415" marR="91415" marT="45732" marB="45732" horzOverflow="overflow">
                    <a:lnL w="3175" cap="flat" cmpd="sng" algn="ctr">
                      <a:solidFill>
                        <a:srgbClr val="000000"/>
                      </a:solidFill>
                      <a:prstDash val="solid"/>
                      <a:round/>
                      <a:headEnd type="none" w="med" len="med"/>
                      <a:tailEnd type="none" w="med" len="med"/>
                    </a:lnL>
                    <a:lnR w="31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3175" cap="flat" cmpd="sng" algn="ctr">
                      <a:solidFill>
                        <a:srgbClr val="000000"/>
                      </a:solidFill>
                      <a:prstDash val="solid"/>
                      <a:round/>
                      <a:headEnd type="none" w="med" len="med"/>
                      <a:tailEnd type="none" w="med" len="med"/>
                    </a:lnB>
                    <a:lnTlToBr>
                      <a:noFill/>
                    </a:lnTlToBr>
                    <a:lnBlToTr>
                      <a:noFill/>
                    </a:lnBlToTr>
                    <a:solidFill>
                      <a:srgbClr val="BFBFBF"/>
                    </a:solidFill>
                  </a:tcPr>
                </a:tc>
                <a:tc>
                  <a:txBody>
                    <a:bodyPr/>
                    <a:lstStyle>
                      <a:lvl1pPr>
                        <a:spcBef>
                          <a:spcPct val="20000"/>
                        </a:spcBef>
                        <a:defRPr sz="2800">
                          <a:solidFill>
                            <a:schemeClr val="tx1"/>
                          </a:solidFill>
                          <a:latin typeface="Arial" charset="0"/>
                          <a:ea typeface="ＭＳ Ｐゴシック" charset="-128"/>
                        </a:defRPr>
                      </a:lvl1pPr>
                      <a:lvl2pPr marL="742950" indent="-285750">
                        <a:spcBef>
                          <a:spcPct val="20000"/>
                        </a:spcBef>
                        <a:defRPr sz="2400">
                          <a:solidFill>
                            <a:schemeClr val="tx1"/>
                          </a:solidFill>
                          <a:latin typeface="Arial" charset="0"/>
                          <a:ea typeface="ＭＳ Ｐゴシック" charset="-128"/>
                        </a:defRPr>
                      </a:lvl2pPr>
                      <a:lvl3pPr marL="1143000" indent="-228600">
                        <a:spcBef>
                          <a:spcPct val="20000"/>
                        </a:spcBef>
                        <a:defRPr sz="2000">
                          <a:solidFill>
                            <a:schemeClr val="tx1"/>
                          </a:solidFill>
                          <a:latin typeface="Arial" charset="0"/>
                          <a:ea typeface="ＭＳ Ｐゴシック" charset="-128"/>
                        </a:defRPr>
                      </a:lvl3pPr>
                      <a:lvl4pPr marL="1600200" indent="-228600">
                        <a:spcBef>
                          <a:spcPct val="20000"/>
                        </a:spcBef>
                        <a:defRPr>
                          <a:solidFill>
                            <a:schemeClr val="tx1"/>
                          </a:solidFill>
                          <a:latin typeface="Arial" charset="0"/>
                          <a:ea typeface="ＭＳ Ｐゴシック" charset="-128"/>
                        </a:defRPr>
                      </a:lvl4pPr>
                      <a:lvl5pPr marL="2057400" indent="-228600">
                        <a:spcBef>
                          <a:spcPct val="20000"/>
                        </a:spcBef>
                        <a:defRPr>
                          <a:solidFill>
                            <a:schemeClr val="tx1"/>
                          </a:solidFill>
                          <a:latin typeface="Arial" charset="0"/>
                          <a:ea typeface="ＭＳ Ｐゴシック" charset="-128"/>
                        </a:defRPr>
                      </a:lvl5pPr>
                      <a:lvl6pPr marL="2514600" indent="-228600" eaLnBrk="0" fontAlgn="base" hangingPunct="0">
                        <a:spcBef>
                          <a:spcPct val="20000"/>
                        </a:spcBef>
                        <a:spcAft>
                          <a:spcPct val="0"/>
                        </a:spcAft>
                        <a:defRPr>
                          <a:solidFill>
                            <a:schemeClr val="tx1"/>
                          </a:solidFill>
                          <a:latin typeface="Arial" charset="0"/>
                          <a:ea typeface="ＭＳ Ｐゴシック" charset="-128"/>
                        </a:defRPr>
                      </a:lvl6pPr>
                      <a:lvl7pPr marL="2971800" indent="-228600" eaLnBrk="0" fontAlgn="base" hangingPunct="0">
                        <a:spcBef>
                          <a:spcPct val="20000"/>
                        </a:spcBef>
                        <a:spcAft>
                          <a:spcPct val="0"/>
                        </a:spcAft>
                        <a:defRPr>
                          <a:solidFill>
                            <a:schemeClr val="tx1"/>
                          </a:solidFill>
                          <a:latin typeface="Arial" charset="0"/>
                          <a:ea typeface="ＭＳ Ｐゴシック" charset="-128"/>
                        </a:defRPr>
                      </a:lvl7pPr>
                      <a:lvl8pPr marL="3429000" indent="-228600" eaLnBrk="0" fontAlgn="base" hangingPunct="0">
                        <a:spcBef>
                          <a:spcPct val="20000"/>
                        </a:spcBef>
                        <a:spcAft>
                          <a:spcPct val="0"/>
                        </a:spcAft>
                        <a:defRPr>
                          <a:solidFill>
                            <a:schemeClr val="tx1"/>
                          </a:solidFill>
                          <a:latin typeface="Arial" charset="0"/>
                          <a:ea typeface="ＭＳ Ｐゴシック" charset="-128"/>
                        </a:defRPr>
                      </a:lvl8pPr>
                      <a:lvl9pPr marL="3886200" indent="-228600" eaLnBrk="0" fontAlgn="base" hangingPunct="0">
                        <a:spcBef>
                          <a:spcPct val="20000"/>
                        </a:spcBef>
                        <a:spcAft>
                          <a:spcPct val="0"/>
                        </a:spcAft>
                        <a:defRPr>
                          <a:solidFill>
                            <a:schemeClr val="tx1"/>
                          </a:solidFill>
                          <a:latin typeface="Arial" charset="0"/>
                          <a:ea typeface="ＭＳ Ｐゴシック"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s-ES" altLang="en-US" sz="900" b="0" i="0" u="none" strike="noStrike" cap="none" normalizeH="0" baseline="0">
                        <a:ln>
                          <a:noFill/>
                        </a:ln>
                        <a:solidFill>
                          <a:srgbClr val="004990"/>
                        </a:solidFill>
                        <a:effectLst/>
                        <a:latin typeface="Arial" charset="0"/>
                        <a:ea typeface="ＭＳ Ｐゴシック" charset="-128"/>
                      </a:endParaRPr>
                    </a:p>
                  </a:txBody>
                  <a:tcPr marL="91415" marR="91415" marT="45732" marB="45732" horzOverflow="overflow">
                    <a:lnL w="3175" cap="flat" cmpd="sng" algn="ctr">
                      <a:solidFill>
                        <a:srgbClr val="000000"/>
                      </a:solidFill>
                      <a:prstDash val="solid"/>
                      <a:round/>
                      <a:headEnd type="none" w="med" len="med"/>
                      <a:tailEnd type="none" w="med" len="med"/>
                    </a:lnL>
                    <a:lnR w="31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3175" cap="flat" cmpd="sng" algn="ctr">
                      <a:solidFill>
                        <a:srgbClr val="000000"/>
                      </a:solidFill>
                      <a:prstDash val="solid"/>
                      <a:round/>
                      <a:headEnd type="none" w="med" len="med"/>
                      <a:tailEnd type="none" w="med" len="med"/>
                    </a:lnB>
                    <a:lnTlToBr>
                      <a:noFill/>
                    </a:lnTlToBr>
                    <a:lnBlToTr>
                      <a:noFill/>
                    </a:lnBlToTr>
                    <a:solidFill>
                      <a:srgbClr val="BFBFBF"/>
                    </a:solidFill>
                  </a:tcPr>
                </a:tc>
                <a:tc>
                  <a:txBody>
                    <a:bodyPr/>
                    <a:lstStyle>
                      <a:lvl1pPr>
                        <a:spcBef>
                          <a:spcPct val="20000"/>
                        </a:spcBef>
                        <a:defRPr sz="2800">
                          <a:solidFill>
                            <a:schemeClr val="tx1"/>
                          </a:solidFill>
                          <a:latin typeface="Arial" charset="0"/>
                          <a:ea typeface="ＭＳ Ｐゴシック" charset="-128"/>
                        </a:defRPr>
                      </a:lvl1pPr>
                      <a:lvl2pPr marL="742950" indent="-285750">
                        <a:spcBef>
                          <a:spcPct val="20000"/>
                        </a:spcBef>
                        <a:defRPr sz="2400">
                          <a:solidFill>
                            <a:schemeClr val="tx1"/>
                          </a:solidFill>
                          <a:latin typeface="Arial" charset="0"/>
                          <a:ea typeface="ＭＳ Ｐゴシック" charset="-128"/>
                        </a:defRPr>
                      </a:lvl2pPr>
                      <a:lvl3pPr marL="1143000" indent="-228600">
                        <a:spcBef>
                          <a:spcPct val="20000"/>
                        </a:spcBef>
                        <a:defRPr sz="2000">
                          <a:solidFill>
                            <a:schemeClr val="tx1"/>
                          </a:solidFill>
                          <a:latin typeface="Arial" charset="0"/>
                          <a:ea typeface="ＭＳ Ｐゴシック" charset="-128"/>
                        </a:defRPr>
                      </a:lvl3pPr>
                      <a:lvl4pPr marL="1600200" indent="-228600">
                        <a:spcBef>
                          <a:spcPct val="20000"/>
                        </a:spcBef>
                        <a:defRPr>
                          <a:solidFill>
                            <a:schemeClr val="tx1"/>
                          </a:solidFill>
                          <a:latin typeface="Arial" charset="0"/>
                          <a:ea typeface="ＭＳ Ｐゴシック" charset="-128"/>
                        </a:defRPr>
                      </a:lvl4pPr>
                      <a:lvl5pPr marL="2057400" indent="-228600">
                        <a:spcBef>
                          <a:spcPct val="20000"/>
                        </a:spcBef>
                        <a:defRPr>
                          <a:solidFill>
                            <a:schemeClr val="tx1"/>
                          </a:solidFill>
                          <a:latin typeface="Arial" charset="0"/>
                          <a:ea typeface="ＭＳ Ｐゴシック" charset="-128"/>
                        </a:defRPr>
                      </a:lvl5pPr>
                      <a:lvl6pPr marL="2514600" indent="-228600" eaLnBrk="0" fontAlgn="base" hangingPunct="0">
                        <a:spcBef>
                          <a:spcPct val="20000"/>
                        </a:spcBef>
                        <a:spcAft>
                          <a:spcPct val="0"/>
                        </a:spcAft>
                        <a:defRPr>
                          <a:solidFill>
                            <a:schemeClr val="tx1"/>
                          </a:solidFill>
                          <a:latin typeface="Arial" charset="0"/>
                          <a:ea typeface="ＭＳ Ｐゴシック" charset="-128"/>
                        </a:defRPr>
                      </a:lvl6pPr>
                      <a:lvl7pPr marL="2971800" indent="-228600" eaLnBrk="0" fontAlgn="base" hangingPunct="0">
                        <a:spcBef>
                          <a:spcPct val="20000"/>
                        </a:spcBef>
                        <a:spcAft>
                          <a:spcPct val="0"/>
                        </a:spcAft>
                        <a:defRPr>
                          <a:solidFill>
                            <a:schemeClr val="tx1"/>
                          </a:solidFill>
                          <a:latin typeface="Arial" charset="0"/>
                          <a:ea typeface="ＭＳ Ｐゴシック" charset="-128"/>
                        </a:defRPr>
                      </a:lvl7pPr>
                      <a:lvl8pPr marL="3429000" indent="-228600" eaLnBrk="0" fontAlgn="base" hangingPunct="0">
                        <a:spcBef>
                          <a:spcPct val="20000"/>
                        </a:spcBef>
                        <a:spcAft>
                          <a:spcPct val="0"/>
                        </a:spcAft>
                        <a:defRPr>
                          <a:solidFill>
                            <a:schemeClr val="tx1"/>
                          </a:solidFill>
                          <a:latin typeface="Arial" charset="0"/>
                          <a:ea typeface="ＭＳ Ｐゴシック" charset="-128"/>
                        </a:defRPr>
                      </a:lvl8pPr>
                      <a:lvl9pPr marL="3886200" indent="-228600" eaLnBrk="0" fontAlgn="base" hangingPunct="0">
                        <a:spcBef>
                          <a:spcPct val="20000"/>
                        </a:spcBef>
                        <a:spcAft>
                          <a:spcPct val="0"/>
                        </a:spcAft>
                        <a:defRPr>
                          <a:solidFill>
                            <a:schemeClr val="tx1"/>
                          </a:solidFill>
                          <a:latin typeface="Arial" charset="0"/>
                          <a:ea typeface="ＭＳ Ｐゴシック"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s-ES" altLang="en-US" sz="900" b="0" i="0" u="none" strike="noStrike" cap="none" normalizeH="0" baseline="0">
                        <a:ln>
                          <a:noFill/>
                        </a:ln>
                        <a:solidFill>
                          <a:srgbClr val="004990"/>
                        </a:solidFill>
                        <a:effectLst/>
                        <a:latin typeface="Arial" charset="0"/>
                        <a:ea typeface="ＭＳ Ｐゴシック" charset="-128"/>
                      </a:endParaRPr>
                    </a:p>
                  </a:txBody>
                  <a:tcPr marL="91415" marR="91415" marT="45732" marB="45732" horzOverflow="overflow">
                    <a:lnL w="3175" cap="flat" cmpd="sng" algn="ctr">
                      <a:solidFill>
                        <a:srgbClr val="000000"/>
                      </a:solidFill>
                      <a:prstDash val="solid"/>
                      <a:round/>
                      <a:headEnd type="none" w="med" len="med"/>
                      <a:tailEnd type="none" w="med" len="med"/>
                    </a:lnL>
                    <a:lnR w="31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3175" cap="flat" cmpd="sng" algn="ctr">
                      <a:solidFill>
                        <a:srgbClr val="000000"/>
                      </a:solidFill>
                      <a:prstDash val="solid"/>
                      <a:round/>
                      <a:headEnd type="none" w="med" len="med"/>
                      <a:tailEnd type="none" w="med" len="med"/>
                    </a:lnB>
                    <a:lnTlToBr>
                      <a:noFill/>
                    </a:lnTlToBr>
                    <a:lnBlToTr>
                      <a:noFill/>
                    </a:lnBlToTr>
                    <a:solidFill>
                      <a:srgbClr val="BFBFBF"/>
                    </a:solidFill>
                  </a:tcPr>
                </a:tc>
                <a:tc>
                  <a:txBody>
                    <a:bodyPr/>
                    <a:lstStyle>
                      <a:lvl1pPr>
                        <a:spcBef>
                          <a:spcPct val="20000"/>
                        </a:spcBef>
                        <a:defRPr sz="2800">
                          <a:solidFill>
                            <a:schemeClr val="tx1"/>
                          </a:solidFill>
                          <a:latin typeface="Arial" charset="0"/>
                          <a:ea typeface="ＭＳ Ｐゴシック" charset="-128"/>
                        </a:defRPr>
                      </a:lvl1pPr>
                      <a:lvl2pPr marL="742950" indent="-285750">
                        <a:spcBef>
                          <a:spcPct val="20000"/>
                        </a:spcBef>
                        <a:defRPr sz="2400">
                          <a:solidFill>
                            <a:schemeClr val="tx1"/>
                          </a:solidFill>
                          <a:latin typeface="Arial" charset="0"/>
                          <a:ea typeface="ＭＳ Ｐゴシック" charset="-128"/>
                        </a:defRPr>
                      </a:lvl2pPr>
                      <a:lvl3pPr marL="1143000" indent="-228600">
                        <a:spcBef>
                          <a:spcPct val="20000"/>
                        </a:spcBef>
                        <a:defRPr sz="2000">
                          <a:solidFill>
                            <a:schemeClr val="tx1"/>
                          </a:solidFill>
                          <a:latin typeface="Arial" charset="0"/>
                          <a:ea typeface="ＭＳ Ｐゴシック" charset="-128"/>
                        </a:defRPr>
                      </a:lvl3pPr>
                      <a:lvl4pPr marL="1600200" indent="-228600">
                        <a:spcBef>
                          <a:spcPct val="20000"/>
                        </a:spcBef>
                        <a:defRPr>
                          <a:solidFill>
                            <a:schemeClr val="tx1"/>
                          </a:solidFill>
                          <a:latin typeface="Arial" charset="0"/>
                          <a:ea typeface="ＭＳ Ｐゴシック" charset="-128"/>
                        </a:defRPr>
                      </a:lvl4pPr>
                      <a:lvl5pPr marL="2057400" indent="-228600">
                        <a:spcBef>
                          <a:spcPct val="20000"/>
                        </a:spcBef>
                        <a:defRPr>
                          <a:solidFill>
                            <a:schemeClr val="tx1"/>
                          </a:solidFill>
                          <a:latin typeface="Arial" charset="0"/>
                          <a:ea typeface="ＭＳ Ｐゴシック" charset="-128"/>
                        </a:defRPr>
                      </a:lvl5pPr>
                      <a:lvl6pPr marL="2514600" indent="-228600" eaLnBrk="0" fontAlgn="base" hangingPunct="0">
                        <a:spcBef>
                          <a:spcPct val="20000"/>
                        </a:spcBef>
                        <a:spcAft>
                          <a:spcPct val="0"/>
                        </a:spcAft>
                        <a:defRPr>
                          <a:solidFill>
                            <a:schemeClr val="tx1"/>
                          </a:solidFill>
                          <a:latin typeface="Arial" charset="0"/>
                          <a:ea typeface="ＭＳ Ｐゴシック" charset="-128"/>
                        </a:defRPr>
                      </a:lvl6pPr>
                      <a:lvl7pPr marL="2971800" indent="-228600" eaLnBrk="0" fontAlgn="base" hangingPunct="0">
                        <a:spcBef>
                          <a:spcPct val="20000"/>
                        </a:spcBef>
                        <a:spcAft>
                          <a:spcPct val="0"/>
                        </a:spcAft>
                        <a:defRPr>
                          <a:solidFill>
                            <a:schemeClr val="tx1"/>
                          </a:solidFill>
                          <a:latin typeface="Arial" charset="0"/>
                          <a:ea typeface="ＭＳ Ｐゴシック" charset="-128"/>
                        </a:defRPr>
                      </a:lvl7pPr>
                      <a:lvl8pPr marL="3429000" indent="-228600" eaLnBrk="0" fontAlgn="base" hangingPunct="0">
                        <a:spcBef>
                          <a:spcPct val="20000"/>
                        </a:spcBef>
                        <a:spcAft>
                          <a:spcPct val="0"/>
                        </a:spcAft>
                        <a:defRPr>
                          <a:solidFill>
                            <a:schemeClr val="tx1"/>
                          </a:solidFill>
                          <a:latin typeface="Arial" charset="0"/>
                          <a:ea typeface="ＭＳ Ｐゴシック" charset="-128"/>
                        </a:defRPr>
                      </a:lvl8pPr>
                      <a:lvl9pPr marL="3886200" indent="-228600" eaLnBrk="0" fontAlgn="base" hangingPunct="0">
                        <a:spcBef>
                          <a:spcPct val="20000"/>
                        </a:spcBef>
                        <a:spcAft>
                          <a:spcPct val="0"/>
                        </a:spcAft>
                        <a:defRPr>
                          <a:solidFill>
                            <a:schemeClr val="tx1"/>
                          </a:solidFill>
                          <a:latin typeface="Arial" charset="0"/>
                          <a:ea typeface="ＭＳ Ｐゴシック"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s-ES" altLang="en-US" sz="900" b="0" i="0" u="none" strike="noStrike" cap="none" normalizeH="0" baseline="0">
                        <a:ln>
                          <a:noFill/>
                        </a:ln>
                        <a:solidFill>
                          <a:srgbClr val="004990"/>
                        </a:solidFill>
                        <a:effectLst/>
                        <a:latin typeface="Arial" charset="0"/>
                        <a:ea typeface="ＭＳ Ｐゴシック" charset="-128"/>
                      </a:endParaRPr>
                    </a:p>
                  </a:txBody>
                  <a:tcPr marL="91415" marR="91415" marT="45732" marB="45732" horzOverflow="overflow">
                    <a:lnL w="3175" cap="flat" cmpd="sng" algn="ctr">
                      <a:solidFill>
                        <a:srgbClr val="000000"/>
                      </a:solidFill>
                      <a:prstDash val="solid"/>
                      <a:round/>
                      <a:headEnd type="none" w="med" len="med"/>
                      <a:tailEnd type="none" w="med" len="med"/>
                    </a:lnL>
                    <a:lnR w="31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3175" cap="flat" cmpd="sng" algn="ctr">
                      <a:solidFill>
                        <a:srgbClr val="000000"/>
                      </a:solidFill>
                      <a:prstDash val="solid"/>
                      <a:round/>
                      <a:headEnd type="none" w="med" len="med"/>
                      <a:tailEnd type="none" w="med" len="med"/>
                    </a:lnB>
                    <a:lnTlToBr>
                      <a:noFill/>
                    </a:lnTlToBr>
                    <a:lnBlToTr>
                      <a:noFill/>
                    </a:lnBlToTr>
                    <a:solidFill>
                      <a:srgbClr val="BFBFBF"/>
                    </a:solidFill>
                  </a:tcPr>
                </a:tc>
                <a:tc>
                  <a:txBody>
                    <a:bodyPr/>
                    <a:lstStyle>
                      <a:lvl1pPr>
                        <a:spcBef>
                          <a:spcPct val="20000"/>
                        </a:spcBef>
                        <a:defRPr sz="2800">
                          <a:solidFill>
                            <a:schemeClr val="tx1"/>
                          </a:solidFill>
                          <a:latin typeface="Arial" charset="0"/>
                          <a:ea typeface="ＭＳ Ｐゴシック" charset="-128"/>
                        </a:defRPr>
                      </a:lvl1pPr>
                      <a:lvl2pPr marL="742950" indent="-285750">
                        <a:spcBef>
                          <a:spcPct val="20000"/>
                        </a:spcBef>
                        <a:defRPr sz="2400">
                          <a:solidFill>
                            <a:schemeClr val="tx1"/>
                          </a:solidFill>
                          <a:latin typeface="Arial" charset="0"/>
                          <a:ea typeface="ＭＳ Ｐゴシック" charset="-128"/>
                        </a:defRPr>
                      </a:lvl2pPr>
                      <a:lvl3pPr marL="1143000" indent="-228600">
                        <a:spcBef>
                          <a:spcPct val="20000"/>
                        </a:spcBef>
                        <a:defRPr sz="2000">
                          <a:solidFill>
                            <a:schemeClr val="tx1"/>
                          </a:solidFill>
                          <a:latin typeface="Arial" charset="0"/>
                          <a:ea typeface="ＭＳ Ｐゴシック" charset="-128"/>
                        </a:defRPr>
                      </a:lvl3pPr>
                      <a:lvl4pPr marL="1600200" indent="-228600">
                        <a:spcBef>
                          <a:spcPct val="20000"/>
                        </a:spcBef>
                        <a:defRPr>
                          <a:solidFill>
                            <a:schemeClr val="tx1"/>
                          </a:solidFill>
                          <a:latin typeface="Arial" charset="0"/>
                          <a:ea typeface="ＭＳ Ｐゴシック" charset="-128"/>
                        </a:defRPr>
                      </a:lvl4pPr>
                      <a:lvl5pPr marL="2057400" indent="-228600">
                        <a:spcBef>
                          <a:spcPct val="20000"/>
                        </a:spcBef>
                        <a:defRPr>
                          <a:solidFill>
                            <a:schemeClr val="tx1"/>
                          </a:solidFill>
                          <a:latin typeface="Arial" charset="0"/>
                          <a:ea typeface="ＭＳ Ｐゴシック" charset="-128"/>
                        </a:defRPr>
                      </a:lvl5pPr>
                      <a:lvl6pPr marL="2514600" indent="-228600" eaLnBrk="0" fontAlgn="base" hangingPunct="0">
                        <a:spcBef>
                          <a:spcPct val="20000"/>
                        </a:spcBef>
                        <a:spcAft>
                          <a:spcPct val="0"/>
                        </a:spcAft>
                        <a:defRPr>
                          <a:solidFill>
                            <a:schemeClr val="tx1"/>
                          </a:solidFill>
                          <a:latin typeface="Arial" charset="0"/>
                          <a:ea typeface="ＭＳ Ｐゴシック" charset="-128"/>
                        </a:defRPr>
                      </a:lvl6pPr>
                      <a:lvl7pPr marL="2971800" indent="-228600" eaLnBrk="0" fontAlgn="base" hangingPunct="0">
                        <a:spcBef>
                          <a:spcPct val="20000"/>
                        </a:spcBef>
                        <a:spcAft>
                          <a:spcPct val="0"/>
                        </a:spcAft>
                        <a:defRPr>
                          <a:solidFill>
                            <a:schemeClr val="tx1"/>
                          </a:solidFill>
                          <a:latin typeface="Arial" charset="0"/>
                          <a:ea typeface="ＭＳ Ｐゴシック" charset="-128"/>
                        </a:defRPr>
                      </a:lvl7pPr>
                      <a:lvl8pPr marL="3429000" indent="-228600" eaLnBrk="0" fontAlgn="base" hangingPunct="0">
                        <a:spcBef>
                          <a:spcPct val="20000"/>
                        </a:spcBef>
                        <a:spcAft>
                          <a:spcPct val="0"/>
                        </a:spcAft>
                        <a:defRPr>
                          <a:solidFill>
                            <a:schemeClr val="tx1"/>
                          </a:solidFill>
                          <a:latin typeface="Arial" charset="0"/>
                          <a:ea typeface="ＭＳ Ｐゴシック" charset="-128"/>
                        </a:defRPr>
                      </a:lvl8pPr>
                      <a:lvl9pPr marL="3886200" indent="-228600" eaLnBrk="0" fontAlgn="base" hangingPunct="0">
                        <a:spcBef>
                          <a:spcPct val="20000"/>
                        </a:spcBef>
                        <a:spcAft>
                          <a:spcPct val="0"/>
                        </a:spcAft>
                        <a:defRPr>
                          <a:solidFill>
                            <a:schemeClr val="tx1"/>
                          </a:solidFill>
                          <a:latin typeface="Arial" charset="0"/>
                          <a:ea typeface="ＭＳ Ｐゴシック"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s-ES" altLang="en-US" sz="900" b="0" i="0" u="none" strike="noStrike" cap="none" normalizeH="0" baseline="0">
                        <a:ln>
                          <a:noFill/>
                        </a:ln>
                        <a:solidFill>
                          <a:srgbClr val="004990"/>
                        </a:solidFill>
                        <a:effectLst/>
                        <a:latin typeface="Arial" charset="0"/>
                        <a:ea typeface="ＭＳ Ｐゴシック" charset="-128"/>
                      </a:endParaRPr>
                    </a:p>
                  </a:txBody>
                  <a:tcPr marL="91415" marR="91415" marT="45732" marB="45732" horzOverflow="overflow">
                    <a:lnL w="3175" cap="flat" cmpd="sng" algn="ctr">
                      <a:solidFill>
                        <a:srgbClr val="000000"/>
                      </a:solidFill>
                      <a:prstDash val="solid"/>
                      <a:round/>
                      <a:headEnd type="none" w="med" len="med"/>
                      <a:tailEnd type="none" w="med" len="med"/>
                    </a:lnL>
                    <a:lnR w="31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3175" cap="flat" cmpd="sng" algn="ctr">
                      <a:solidFill>
                        <a:srgbClr val="000000"/>
                      </a:solidFill>
                      <a:prstDash val="solid"/>
                      <a:round/>
                      <a:headEnd type="none" w="med" len="med"/>
                      <a:tailEnd type="none" w="med" len="med"/>
                    </a:lnB>
                    <a:lnTlToBr>
                      <a:noFill/>
                    </a:lnTlToBr>
                    <a:lnBlToTr>
                      <a:noFill/>
                    </a:lnBlToTr>
                    <a:solidFill>
                      <a:srgbClr val="BFBFBF"/>
                    </a:solidFill>
                  </a:tcPr>
                </a:tc>
                <a:tc>
                  <a:txBody>
                    <a:bodyPr/>
                    <a:lstStyle>
                      <a:lvl1pPr>
                        <a:spcBef>
                          <a:spcPct val="20000"/>
                        </a:spcBef>
                        <a:defRPr sz="2800">
                          <a:solidFill>
                            <a:schemeClr val="tx1"/>
                          </a:solidFill>
                          <a:latin typeface="Arial" charset="0"/>
                          <a:ea typeface="ＭＳ Ｐゴシック" charset="-128"/>
                        </a:defRPr>
                      </a:lvl1pPr>
                      <a:lvl2pPr marL="742950" indent="-285750">
                        <a:spcBef>
                          <a:spcPct val="20000"/>
                        </a:spcBef>
                        <a:defRPr sz="2400">
                          <a:solidFill>
                            <a:schemeClr val="tx1"/>
                          </a:solidFill>
                          <a:latin typeface="Arial" charset="0"/>
                          <a:ea typeface="ＭＳ Ｐゴシック" charset="-128"/>
                        </a:defRPr>
                      </a:lvl2pPr>
                      <a:lvl3pPr marL="1143000" indent="-228600">
                        <a:spcBef>
                          <a:spcPct val="20000"/>
                        </a:spcBef>
                        <a:defRPr sz="2000">
                          <a:solidFill>
                            <a:schemeClr val="tx1"/>
                          </a:solidFill>
                          <a:latin typeface="Arial" charset="0"/>
                          <a:ea typeface="ＭＳ Ｐゴシック" charset="-128"/>
                        </a:defRPr>
                      </a:lvl3pPr>
                      <a:lvl4pPr marL="1600200" indent="-228600">
                        <a:spcBef>
                          <a:spcPct val="20000"/>
                        </a:spcBef>
                        <a:defRPr>
                          <a:solidFill>
                            <a:schemeClr val="tx1"/>
                          </a:solidFill>
                          <a:latin typeface="Arial" charset="0"/>
                          <a:ea typeface="ＭＳ Ｐゴシック" charset="-128"/>
                        </a:defRPr>
                      </a:lvl4pPr>
                      <a:lvl5pPr marL="2057400" indent="-228600">
                        <a:spcBef>
                          <a:spcPct val="20000"/>
                        </a:spcBef>
                        <a:defRPr>
                          <a:solidFill>
                            <a:schemeClr val="tx1"/>
                          </a:solidFill>
                          <a:latin typeface="Arial" charset="0"/>
                          <a:ea typeface="ＭＳ Ｐゴシック" charset="-128"/>
                        </a:defRPr>
                      </a:lvl5pPr>
                      <a:lvl6pPr marL="2514600" indent="-228600" eaLnBrk="0" fontAlgn="base" hangingPunct="0">
                        <a:spcBef>
                          <a:spcPct val="20000"/>
                        </a:spcBef>
                        <a:spcAft>
                          <a:spcPct val="0"/>
                        </a:spcAft>
                        <a:defRPr>
                          <a:solidFill>
                            <a:schemeClr val="tx1"/>
                          </a:solidFill>
                          <a:latin typeface="Arial" charset="0"/>
                          <a:ea typeface="ＭＳ Ｐゴシック" charset="-128"/>
                        </a:defRPr>
                      </a:lvl6pPr>
                      <a:lvl7pPr marL="2971800" indent="-228600" eaLnBrk="0" fontAlgn="base" hangingPunct="0">
                        <a:spcBef>
                          <a:spcPct val="20000"/>
                        </a:spcBef>
                        <a:spcAft>
                          <a:spcPct val="0"/>
                        </a:spcAft>
                        <a:defRPr>
                          <a:solidFill>
                            <a:schemeClr val="tx1"/>
                          </a:solidFill>
                          <a:latin typeface="Arial" charset="0"/>
                          <a:ea typeface="ＭＳ Ｐゴシック" charset="-128"/>
                        </a:defRPr>
                      </a:lvl7pPr>
                      <a:lvl8pPr marL="3429000" indent="-228600" eaLnBrk="0" fontAlgn="base" hangingPunct="0">
                        <a:spcBef>
                          <a:spcPct val="20000"/>
                        </a:spcBef>
                        <a:spcAft>
                          <a:spcPct val="0"/>
                        </a:spcAft>
                        <a:defRPr>
                          <a:solidFill>
                            <a:schemeClr val="tx1"/>
                          </a:solidFill>
                          <a:latin typeface="Arial" charset="0"/>
                          <a:ea typeface="ＭＳ Ｐゴシック" charset="-128"/>
                        </a:defRPr>
                      </a:lvl8pPr>
                      <a:lvl9pPr marL="3886200" indent="-228600" eaLnBrk="0" fontAlgn="base" hangingPunct="0">
                        <a:spcBef>
                          <a:spcPct val="20000"/>
                        </a:spcBef>
                        <a:spcAft>
                          <a:spcPct val="0"/>
                        </a:spcAft>
                        <a:defRPr>
                          <a:solidFill>
                            <a:schemeClr val="tx1"/>
                          </a:solidFill>
                          <a:latin typeface="Arial" charset="0"/>
                          <a:ea typeface="ＭＳ Ｐゴシック"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s-ES" altLang="en-US" sz="900" b="0" i="0" u="none" strike="noStrike" cap="none" normalizeH="0" baseline="0">
                        <a:ln>
                          <a:noFill/>
                        </a:ln>
                        <a:solidFill>
                          <a:srgbClr val="004990"/>
                        </a:solidFill>
                        <a:effectLst/>
                        <a:latin typeface="Arial" charset="0"/>
                        <a:ea typeface="ＭＳ Ｐゴシック" charset="-128"/>
                      </a:endParaRPr>
                    </a:p>
                  </a:txBody>
                  <a:tcPr marL="91415" marR="91415" marT="45732" marB="45732" horzOverflow="overflow">
                    <a:lnL w="3175" cap="flat" cmpd="sng" algn="ctr">
                      <a:solidFill>
                        <a:srgbClr val="000000"/>
                      </a:solidFill>
                      <a:prstDash val="solid"/>
                      <a:round/>
                      <a:headEnd type="none" w="med" len="med"/>
                      <a:tailEnd type="none" w="med" len="med"/>
                    </a:lnL>
                    <a:lnR w="31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3175" cap="flat" cmpd="sng" algn="ctr">
                      <a:solidFill>
                        <a:srgbClr val="000000"/>
                      </a:solidFill>
                      <a:prstDash val="solid"/>
                      <a:round/>
                      <a:headEnd type="none" w="med" len="med"/>
                      <a:tailEnd type="none" w="med" len="med"/>
                    </a:lnB>
                    <a:lnTlToBr>
                      <a:noFill/>
                    </a:lnTlToBr>
                    <a:lnBlToTr>
                      <a:noFill/>
                    </a:lnBlToTr>
                    <a:solidFill>
                      <a:srgbClr val="BFBFBF"/>
                    </a:solidFill>
                  </a:tcPr>
                </a:tc>
                <a:tc>
                  <a:txBody>
                    <a:bodyPr/>
                    <a:lstStyle>
                      <a:lvl1pPr>
                        <a:spcBef>
                          <a:spcPct val="20000"/>
                        </a:spcBef>
                        <a:defRPr sz="2800">
                          <a:solidFill>
                            <a:schemeClr val="tx1"/>
                          </a:solidFill>
                          <a:latin typeface="Arial" charset="0"/>
                          <a:ea typeface="ＭＳ Ｐゴシック" charset="-128"/>
                        </a:defRPr>
                      </a:lvl1pPr>
                      <a:lvl2pPr marL="742950" indent="-285750">
                        <a:spcBef>
                          <a:spcPct val="20000"/>
                        </a:spcBef>
                        <a:defRPr sz="2400">
                          <a:solidFill>
                            <a:schemeClr val="tx1"/>
                          </a:solidFill>
                          <a:latin typeface="Arial" charset="0"/>
                          <a:ea typeface="ＭＳ Ｐゴシック" charset="-128"/>
                        </a:defRPr>
                      </a:lvl2pPr>
                      <a:lvl3pPr marL="1143000" indent="-228600">
                        <a:spcBef>
                          <a:spcPct val="20000"/>
                        </a:spcBef>
                        <a:defRPr sz="2000">
                          <a:solidFill>
                            <a:schemeClr val="tx1"/>
                          </a:solidFill>
                          <a:latin typeface="Arial" charset="0"/>
                          <a:ea typeface="ＭＳ Ｐゴシック" charset="-128"/>
                        </a:defRPr>
                      </a:lvl3pPr>
                      <a:lvl4pPr marL="1600200" indent="-228600">
                        <a:spcBef>
                          <a:spcPct val="20000"/>
                        </a:spcBef>
                        <a:defRPr>
                          <a:solidFill>
                            <a:schemeClr val="tx1"/>
                          </a:solidFill>
                          <a:latin typeface="Arial" charset="0"/>
                          <a:ea typeface="ＭＳ Ｐゴシック" charset="-128"/>
                        </a:defRPr>
                      </a:lvl4pPr>
                      <a:lvl5pPr marL="2057400" indent="-228600">
                        <a:spcBef>
                          <a:spcPct val="20000"/>
                        </a:spcBef>
                        <a:defRPr>
                          <a:solidFill>
                            <a:schemeClr val="tx1"/>
                          </a:solidFill>
                          <a:latin typeface="Arial" charset="0"/>
                          <a:ea typeface="ＭＳ Ｐゴシック" charset="-128"/>
                        </a:defRPr>
                      </a:lvl5pPr>
                      <a:lvl6pPr marL="2514600" indent="-228600" eaLnBrk="0" fontAlgn="base" hangingPunct="0">
                        <a:spcBef>
                          <a:spcPct val="20000"/>
                        </a:spcBef>
                        <a:spcAft>
                          <a:spcPct val="0"/>
                        </a:spcAft>
                        <a:defRPr>
                          <a:solidFill>
                            <a:schemeClr val="tx1"/>
                          </a:solidFill>
                          <a:latin typeface="Arial" charset="0"/>
                          <a:ea typeface="ＭＳ Ｐゴシック" charset="-128"/>
                        </a:defRPr>
                      </a:lvl6pPr>
                      <a:lvl7pPr marL="2971800" indent="-228600" eaLnBrk="0" fontAlgn="base" hangingPunct="0">
                        <a:spcBef>
                          <a:spcPct val="20000"/>
                        </a:spcBef>
                        <a:spcAft>
                          <a:spcPct val="0"/>
                        </a:spcAft>
                        <a:defRPr>
                          <a:solidFill>
                            <a:schemeClr val="tx1"/>
                          </a:solidFill>
                          <a:latin typeface="Arial" charset="0"/>
                          <a:ea typeface="ＭＳ Ｐゴシック" charset="-128"/>
                        </a:defRPr>
                      </a:lvl7pPr>
                      <a:lvl8pPr marL="3429000" indent="-228600" eaLnBrk="0" fontAlgn="base" hangingPunct="0">
                        <a:spcBef>
                          <a:spcPct val="20000"/>
                        </a:spcBef>
                        <a:spcAft>
                          <a:spcPct val="0"/>
                        </a:spcAft>
                        <a:defRPr>
                          <a:solidFill>
                            <a:schemeClr val="tx1"/>
                          </a:solidFill>
                          <a:latin typeface="Arial" charset="0"/>
                          <a:ea typeface="ＭＳ Ｐゴシック" charset="-128"/>
                        </a:defRPr>
                      </a:lvl8pPr>
                      <a:lvl9pPr marL="3886200" indent="-228600" eaLnBrk="0" fontAlgn="base" hangingPunct="0">
                        <a:spcBef>
                          <a:spcPct val="20000"/>
                        </a:spcBef>
                        <a:spcAft>
                          <a:spcPct val="0"/>
                        </a:spcAft>
                        <a:defRPr>
                          <a:solidFill>
                            <a:schemeClr val="tx1"/>
                          </a:solidFill>
                          <a:latin typeface="Arial" charset="0"/>
                          <a:ea typeface="ＭＳ Ｐゴシック"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s-ES" altLang="en-US" sz="900" b="0" i="0" u="none" strike="noStrike" cap="none" normalizeH="0" baseline="0" dirty="0">
                        <a:ln>
                          <a:noFill/>
                        </a:ln>
                        <a:solidFill>
                          <a:srgbClr val="004990"/>
                        </a:solidFill>
                        <a:effectLst/>
                        <a:latin typeface="Arial" charset="0"/>
                        <a:ea typeface="ＭＳ Ｐゴシック" charset="-128"/>
                      </a:endParaRPr>
                    </a:p>
                  </a:txBody>
                  <a:tcPr marL="91415" marR="91415" marT="45732" marB="45732" horzOverflow="overflow">
                    <a:lnL w="3175" cap="flat" cmpd="sng" algn="ctr">
                      <a:solidFill>
                        <a:srgbClr val="000000"/>
                      </a:solidFill>
                      <a:prstDash val="solid"/>
                      <a:round/>
                      <a:headEnd type="none" w="med" len="med"/>
                      <a:tailEnd type="none" w="med" len="med"/>
                    </a:lnL>
                    <a:lnR w="31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3175" cap="flat" cmpd="sng" algn="ctr">
                      <a:solidFill>
                        <a:srgbClr val="000000"/>
                      </a:solidFill>
                      <a:prstDash val="solid"/>
                      <a:round/>
                      <a:headEnd type="none" w="med" len="med"/>
                      <a:tailEnd type="none" w="med" len="med"/>
                    </a:lnB>
                    <a:lnTlToBr>
                      <a:noFill/>
                    </a:lnTlToBr>
                    <a:lnBlToTr>
                      <a:noFill/>
                    </a:lnBlToTr>
                    <a:solidFill>
                      <a:srgbClr val="BFBFBF"/>
                    </a:solidFill>
                  </a:tcPr>
                </a:tc>
                <a:tc>
                  <a:txBody>
                    <a:bodyPr/>
                    <a:lstStyle>
                      <a:lvl1pPr>
                        <a:spcBef>
                          <a:spcPct val="20000"/>
                        </a:spcBef>
                        <a:defRPr sz="2800">
                          <a:solidFill>
                            <a:schemeClr val="tx1"/>
                          </a:solidFill>
                          <a:latin typeface="Arial" charset="0"/>
                          <a:ea typeface="ＭＳ Ｐゴシック" charset="-128"/>
                        </a:defRPr>
                      </a:lvl1pPr>
                      <a:lvl2pPr marL="742950" indent="-285750">
                        <a:spcBef>
                          <a:spcPct val="20000"/>
                        </a:spcBef>
                        <a:defRPr sz="2400">
                          <a:solidFill>
                            <a:schemeClr val="tx1"/>
                          </a:solidFill>
                          <a:latin typeface="Arial" charset="0"/>
                          <a:ea typeface="ＭＳ Ｐゴシック" charset="-128"/>
                        </a:defRPr>
                      </a:lvl2pPr>
                      <a:lvl3pPr marL="1143000" indent="-228600">
                        <a:spcBef>
                          <a:spcPct val="20000"/>
                        </a:spcBef>
                        <a:defRPr sz="2000">
                          <a:solidFill>
                            <a:schemeClr val="tx1"/>
                          </a:solidFill>
                          <a:latin typeface="Arial" charset="0"/>
                          <a:ea typeface="ＭＳ Ｐゴシック" charset="-128"/>
                        </a:defRPr>
                      </a:lvl3pPr>
                      <a:lvl4pPr marL="1600200" indent="-228600">
                        <a:spcBef>
                          <a:spcPct val="20000"/>
                        </a:spcBef>
                        <a:defRPr>
                          <a:solidFill>
                            <a:schemeClr val="tx1"/>
                          </a:solidFill>
                          <a:latin typeface="Arial" charset="0"/>
                          <a:ea typeface="ＭＳ Ｐゴシック" charset="-128"/>
                        </a:defRPr>
                      </a:lvl4pPr>
                      <a:lvl5pPr marL="2057400" indent="-228600">
                        <a:spcBef>
                          <a:spcPct val="20000"/>
                        </a:spcBef>
                        <a:defRPr>
                          <a:solidFill>
                            <a:schemeClr val="tx1"/>
                          </a:solidFill>
                          <a:latin typeface="Arial" charset="0"/>
                          <a:ea typeface="ＭＳ Ｐゴシック" charset="-128"/>
                        </a:defRPr>
                      </a:lvl5pPr>
                      <a:lvl6pPr marL="2514600" indent="-228600" eaLnBrk="0" fontAlgn="base" hangingPunct="0">
                        <a:spcBef>
                          <a:spcPct val="20000"/>
                        </a:spcBef>
                        <a:spcAft>
                          <a:spcPct val="0"/>
                        </a:spcAft>
                        <a:defRPr>
                          <a:solidFill>
                            <a:schemeClr val="tx1"/>
                          </a:solidFill>
                          <a:latin typeface="Arial" charset="0"/>
                          <a:ea typeface="ＭＳ Ｐゴシック" charset="-128"/>
                        </a:defRPr>
                      </a:lvl6pPr>
                      <a:lvl7pPr marL="2971800" indent="-228600" eaLnBrk="0" fontAlgn="base" hangingPunct="0">
                        <a:spcBef>
                          <a:spcPct val="20000"/>
                        </a:spcBef>
                        <a:spcAft>
                          <a:spcPct val="0"/>
                        </a:spcAft>
                        <a:defRPr>
                          <a:solidFill>
                            <a:schemeClr val="tx1"/>
                          </a:solidFill>
                          <a:latin typeface="Arial" charset="0"/>
                          <a:ea typeface="ＭＳ Ｐゴシック" charset="-128"/>
                        </a:defRPr>
                      </a:lvl7pPr>
                      <a:lvl8pPr marL="3429000" indent="-228600" eaLnBrk="0" fontAlgn="base" hangingPunct="0">
                        <a:spcBef>
                          <a:spcPct val="20000"/>
                        </a:spcBef>
                        <a:spcAft>
                          <a:spcPct val="0"/>
                        </a:spcAft>
                        <a:defRPr>
                          <a:solidFill>
                            <a:schemeClr val="tx1"/>
                          </a:solidFill>
                          <a:latin typeface="Arial" charset="0"/>
                          <a:ea typeface="ＭＳ Ｐゴシック" charset="-128"/>
                        </a:defRPr>
                      </a:lvl8pPr>
                      <a:lvl9pPr marL="3886200" indent="-228600" eaLnBrk="0" fontAlgn="base" hangingPunct="0">
                        <a:spcBef>
                          <a:spcPct val="20000"/>
                        </a:spcBef>
                        <a:spcAft>
                          <a:spcPct val="0"/>
                        </a:spcAft>
                        <a:defRPr>
                          <a:solidFill>
                            <a:schemeClr val="tx1"/>
                          </a:solidFill>
                          <a:latin typeface="Arial" charset="0"/>
                          <a:ea typeface="ＭＳ Ｐゴシック"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s-ES" altLang="en-US" sz="900" b="0" i="0" u="none" strike="noStrike" cap="none" normalizeH="0" baseline="0" dirty="0">
                        <a:ln>
                          <a:noFill/>
                        </a:ln>
                        <a:solidFill>
                          <a:srgbClr val="004990"/>
                        </a:solidFill>
                        <a:effectLst/>
                        <a:latin typeface="Arial" charset="0"/>
                        <a:ea typeface="ＭＳ Ｐゴシック" charset="-128"/>
                      </a:endParaRPr>
                    </a:p>
                  </a:txBody>
                  <a:tcPr marL="91415" marR="91415" marT="45732" marB="45732" horzOverflow="overflow">
                    <a:lnL w="3175"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3175" cap="flat" cmpd="sng" algn="ctr">
                      <a:solidFill>
                        <a:srgbClr val="000000"/>
                      </a:solidFill>
                      <a:prstDash val="solid"/>
                      <a:round/>
                      <a:headEnd type="none" w="med" len="med"/>
                      <a:tailEnd type="none" w="med" len="med"/>
                    </a:lnB>
                    <a:lnTlToBr>
                      <a:noFill/>
                    </a:lnTlToBr>
                    <a:lnBlToTr>
                      <a:noFill/>
                    </a:lnBlToTr>
                    <a:solidFill>
                      <a:srgbClr val="BFBFBF"/>
                    </a:solidFill>
                  </a:tcPr>
                </a:tc>
              </a:tr>
              <a:tr h="381018">
                <a:tc>
                  <a:txBody>
                    <a:bodyPr/>
                    <a:lstStyle>
                      <a:lvl1pPr>
                        <a:spcBef>
                          <a:spcPct val="20000"/>
                        </a:spcBef>
                        <a:defRPr sz="2800">
                          <a:solidFill>
                            <a:schemeClr val="tx1"/>
                          </a:solidFill>
                          <a:latin typeface="Arial" charset="0"/>
                          <a:ea typeface="ＭＳ Ｐゴシック" charset="-128"/>
                        </a:defRPr>
                      </a:lvl1pPr>
                      <a:lvl2pPr marL="742950" indent="-285750">
                        <a:spcBef>
                          <a:spcPct val="20000"/>
                        </a:spcBef>
                        <a:defRPr sz="2400">
                          <a:solidFill>
                            <a:schemeClr val="tx1"/>
                          </a:solidFill>
                          <a:latin typeface="Arial" charset="0"/>
                          <a:ea typeface="ＭＳ Ｐゴシック" charset="-128"/>
                        </a:defRPr>
                      </a:lvl2pPr>
                      <a:lvl3pPr marL="1143000" indent="-228600">
                        <a:spcBef>
                          <a:spcPct val="20000"/>
                        </a:spcBef>
                        <a:defRPr sz="2000">
                          <a:solidFill>
                            <a:schemeClr val="tx1"/>
                          </a:solidFill>
                          <a:latin typeface="Arial" charset="0"/>
                          <a:ea typeface="ＭＳ Ｐゴシック" charset="-128"/>
                        </a:defRPr>
                      </a:lvl3pPr>
                      <a:lvl4pPr marL="1600200" indent="-228600">
                        <a:spcBef>
                          <a:spcPct val="20000"/>
                        </a:spcBef>
                        <a:defRPr>
                          <a:solidFill>
                            <a:schemeClr val="tx1"/>
                          </a:solidFill>
                          <a:latin typeface="Arial" charset="0"/>
                          <a:ea typeface="ＭＳ Ｐゴシック" charset="-128"/>
                        </a:defRPr>
                      </a:lvl4pPr>
                      <a:lvl5pPr marL="2057400" indent="-228600">
                        <a:spcBef>
                          <a:spcPct val="20000"/>
                        </a:spcBef>
                        <a:defRPr>
                          <a:solidFill>
                            <a:schemeClr val="tx1"/>
                          </a:solidFill>
                          <a:latin typeface="Arial" charset="0"/>
                          <a:ea typeface="ＭＳ Ｐゴシック" charset="-128"/>
                        </a:defRPr>
                      </a:lvl5pPr>
                      <a:lvl6pPr marL="2514600" indent="-228600" eaLnBrk="0" fontAlgn="base" hangingPunct="0">
                        <a:spcBef>
                          <a:spcPct val="20000"/>
                        </a:spcBef>
                        <a:spcAft>
                          <a:spcPct val="0"/>
                        </a:spcAft>
                        <a:defRPr>
                          <a:solidFill>
                            <a:schemeClr val="tx1"/>
                          </a:solidFill>
                          <a:latin typeface="Arial" charset="0"/>
                          <a:ea typeface="ＭＳ Ｐゴシック" charset="-128"/>
                        </a:defRPr>
                      </a:lvl6pPr>
                      <a:lvl7pPr marL="2971800" indent="-228600" eaLnBrk="0" fontAlgn="base" hangingPunct="0">
                        <a:spcBef>
                          <a:spcPct val="20000"/>
                        </a:spcBef>
                        <a:spcAft>
                          <a:spcPct val="0"/>
                        </a:spcAft>
                        <a:defRPr>
                          <a:solidFill>
                            <a:schemeClr val="tx1"/>
                          </a:solidFill>
                          <a:latin typeface="Arial" charset="0"/>
                          <a:ea typeface="ＭＳ Ｐゴシック" charset="-128"/>
                        </a:defRPr>
                      </a:lvl7pPr>
                      <a:lvl8pPr marL="3429000" indent="-228600" eaLnBrk="0" fontAlgn="base" hangingPunct="0">
                        <a:spcBef>
                          <a:spcPct val="20000"/>
                        </a:spcBef>
                        <a:spcAft>
                          <a:spcPct val="0"/>
                        </a:spcAft>
                        <a:defRPr>
                          <a:solidFill>
                            <a:schemeClr val="tx1"/>
                          </a:solidFill>
                          <a:latin typeface="Arial" charset="0"/>
                          <a:ea typeface="ＭＳ Ｐゴシック" charset="-128"/>
                        </a:defRPr>
                      </a:lvl8pPr>
                      <a:lvl9pPr marL="3886200" indent="-228600" eaLnBrk="0" fontAlgn="base" hangingPunct="0">
                        <a:spcBef>
                          <a:spcPct val="20000"/>
                        </a:spcBef>
                        <a:spcAft>
                          <a:spcPct val="0"/>
                        </a:spcAft>
                        <a:defRPr>
                          <a:solidFill>
                            <a:schemeClr val="tx1"/>
                          </a:solidFill>
                          <a:latin typeface="Arial" charset="0"/>
                          <a:ea typeface="ＭＳ Ｐゴシック"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en-US" sz="1300" b="0" i="0" u="none" strike="noStrike" cap="none" normalizeH="0" baseline="0" dirty="0">
                          <a:ln>
                            <a:noFill/>
                          </a:ln>
                          <a:solidFill>
                            <a:srgbClr val="000000"/>
                          </a:solidFill>
                          <a:effectLst/>
                          <a:latin typeface="Arial" charset="0"/>
                          <a:ea typeface="ＭＳ Ｐゴシック" charset="-128"/>
                        </a:rPr>
                        <a:t>3.2. CFD and transport module</a:t>
                      </a:r>
                    </a:p>
                  </a:txBody>
                  <a:tcPr marL="91400" marR="91400" marT="91449" marB="91449" horzOverflow="overflow">
                    <a:lnL w="38100" cap="flat" cmpd="sng" algn="ctr">
                      <a:solidFill>
                        <a:srgbClr val="000000"/>
                      </a:solidFill>
                      <a:prstDash val="solid"/>
                      <a:round/>
                      <a:headEnd type="none" w="med" len="med"/>
                      <a:tailEnd type="none" w="med" len="med"/>
                    </a:lnL>
                    <a:lnR w="3175" cap="flat" cmpd="sng" algn="ctr">
                      <a:solidFill>
                        <a:srgbClr val="000000"/>
                      </a:solidFill>
                      <a:prstDash val="solid"/>
                      <a:round/>
                      <a:headEnd type="none" w="med" len="med"/>
                      <a:tailEnd type="none" w="med" len="med"/>
                    </a:lnR>
                    <a:lnT w="3175" cap="flat" cmpd="sng" algn="ctr">
                      <a:solidFill>
                        <a:srgbClr val="000000"/>
                      </a:solidFill>
                      <a:prstDash val="solid"/>
                      <a:round/>
                      <a:headEnd type="none" w="med" len="med"/>
                      <a:tailEnd type="none" w="med" len="med"/>
                    </a:lnT>
                    <a:lnB w="3175"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0000"/>
                        </a:spcBef>
                        <a:defRPr sz="2800">
                          <a:solidFill>
                            <a:schemeClr val="tx1"/>
                          </a:solidFill>
                          <a:latin typeface="Arial" charset="0"/>
                          <a:ea typeface="ＭＳ Ｐゴシック" charset="-128"/>
                        </a:defRPr>
                      </a:lvl1pPr>
                      <a:lvl2pPr marL="742950" indent="-285750">
                        <a:spcBef>
                          <a:spcPct val="20000"/>
                        </a:spcBef>
                        <a:defRPr sz="2400">
                          <a:solidFill>
                            <a:schemeClr val="tx1"/>
                          </a:solidFill>
                          <a:latin typeface="Arial" charset="0"/>
                          <a:ea typeface="ＭＳ Ｐゴシック" charset="-128"/>
                        </a:defRPr>
                      </a:lvl2pPr>
                      <a:lvl3pPr marL="1143000" indent="-228600">
                        <a:spcBef>
                          <a:spcPct val="20000"/>
                        </a:spcBef>
                        <a:defRPr sz="2000">
                          <a:solidFill>
                            <a:schemeClr val="tx1"/>
                          </a:solidFill>
                          <a:latin typeface="Arial" charset="0"/>
                          <a:ea typeface="ＭＳ Ｐゴシック" charset="-128"/>
                        </a:defRPr>
                      </a:lvl3pPr>
                      <a:lvl4pPr marL="1600200" indent="-228600">
                        <a:spcBef>
                          <a:spcPct val="20000"/>
                        </a:spcBef>
                        <a:defRPr>
                          <a:solidFill>
                            <a:schemeClr val="tx1"/>
                          </a:solidFill>
                          <a:latin typeface="Arial" charset="0"/>
                          <a:ea typeface="ＭＳ Ｐゴシック" charset="-128"/>
                        </a:defRPr>
                      </a:lvl4pPr>
                      <a:lvl5pPr marL="2057400" indent="-228600">
                        <a:spcBef>
                          <a:spcPct val="20000"/>
                        </a:spcBef>
                        <a:defRPr>
                          <a:solidFill>
                            <a:schemeClr val="tx1"/>
                          </a:solidFill>
                          <a:latin typeface="Arial" charset="0"/>
                          <a:ea typeface="ＭＳ Ｐゴシック" charset="-128"/>
                        </a:defRPr>
                      </a:lvl5pPr>
                      <a:lvl6pPr marL="2514600" indent="-228600" eaLnBrk="0" fontAlgn="base" hangingPunct="0">
                        <a:spcBef>
                          <a:spcPct val="20000"/>
                        </a:spcBef>
                        <a:spcAft>
                          <a:spcPct val="0"/>
                        </a:spcAft>
                        <a:defRPr>
                          <a:solidFill>
                            <a:schemeClr val="tx1"/>
                          </a:solidFill>
                          <a:latin typeface="Arial" charset="0"/>
                          <a:ea typeface="ＭＳ Ｐゴシック" charset="-128"/>
                        </a:defRPr>
                      </a:lvl6pPr>
                      <a:lvl7pPr marL="2971800" indent="-228600" eaLnBrk="0" fontAlgn="base" hangingPunct="0">
                        <a:spcBef>
                          <a:spcPct val="20000"/>
                        </a:spcBef>
                        <a:spcAft>
                          <a:spcPct val="0"/>
                        </a:spcAft>
                        <a:defRPr>
                          <a:solidFill>
                            <a:schemeClr val="tx1"/>
                          </a:solidFill>
                          <a:latin typeface="Arial" charset="0"/>
                          <a:ea typeface="ＭＳ Ｐゴシック" charset="-128"/>
                        </a:defRPr>
                      </a:lvl7pPr>
                      <a:lvl8pPr marL="3429000" indent="-228600" eaLnBrk="0" fontAlgn="base" hangingPunct="0">
                        <a:spcBef>
                          <a:spcPct val="20000"/>
                        </a:spcBef>
                        <a:spcAft>
                          <a:spcPct val="0"/>
                        </a:spcAft>
                        <a:defRPr>
                          <a:solidFill>
                            <a:schemeClr val="tx1"/>
                          </a:solidFill>
                          <a:latin typeface="Arial" charset="0"/>
                          <a:ea typeface="ＭＳ Ｐゴシック" charset="-128"/>
                        </a:defRPr>
                      </a:lvl8pPr>
                      <a:lvl9pPr marL="3886200" indent="-228600" eaLnBrk="0" fontAlgn="base" hangingPunct="0">
                        <a:spcBef>
                          <a:spcPct val="20000"/>
                        </a:spcBef>
                        <a:spcAft>
                          <a:spcPct val="0"/>
                        </a:spcAft>
                        <a:defRPr>
                          <a:solidFill>
                            <a:schemeClr val="tx1"/>
                          </a:solidFill>
                          <a:latin typeface="Arial" charset="0"/>
                          <a:ea typeface="ＭＳ Ｐゴシック"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pPr>
                      <a:endParaRPr kumimoji="0" lang="en-GB" altLang="en-US" sz="1200" b="0" i="0" u="none" strike="noStrike" cap="none" normalizeH="0" baseline="0">
                        <a:ln>
                          <a:noFill/>
                        </a:ln>
                        <a:solidFill>
                          <a:srgbClr val="FF9900"/>
                        </a:solidFill>
                        <a:effectLst/>
                        <a:latin typeface="Arial" charset="0"/>
                        <a:ea typeface="ＭＳ Ｐゴシック" charset="-128"/>
                      </a:endParaRPr>
                    </a:p>
                  </a:txBody>
                  <a:tcPr marL="91400" marR="91400" marT="91449" marB="91449" horzOverflow="overflow">
                    <a:lnL w="3175" cap="flat" cmpd="sng" algn="ctr">
                      <a:solidFill>
                        <a:srgbClr val="000000"/>
                      </a:solidFill>
                      <a:prstDash val="solid"/>
                      <a:round/>
                      <a:headEnd type="none" w="med" len="med"/>
                      <a:tailEnd type="none" w="med" len="med"/>
                    </a:lnL>
                    <a:lnR w="3175" cap="flat" cmpd="sng" algn="ctr">
                      <a:solidFill>
                        <a:srgbClr val="000000"/>
                      </a:solidFill>
                      <a:prstDash val="solid"/>
                      <a:round/>
                      <a:headEnd type="none" w="med" len="med"/>
                      <a:tailEnd type="none" w="med" len="med"/>
                    </a:lnR>
                    <a:lnT w="3175" cap="flat" cmpd="sng" algn="ctr">
                      <a:solidFill>
                        <a:srgbClr val="000000"/>
                      </a:solidFill>
                      <a:prstDash val="solid"/>
                      <a:round/>
                      <a:headEnd type="none" w="med" len="med"/>
                      <a:tailEnd type="none" w="med" len="med"/>
                    </a:lnT>
                    <a:lnB w="3175" cap="flat" cmpd="sng" algn="ctr">
                      <a:solidFill>
                        <a:srgbClr val="000000"/>
                      </a:solidFill>
                      <a:prstDash val="solid"/>
                      <a:round/>
                      <a:headEnd type="none" w="med" len="med"/>
                      <a:tailEnd type="none" w="med" len="med"/>
                    </a:lnB>
                    <a:lnTlToBr>
                      <a:noFill/>
                    </a:lnTlToBr>
                    <a:lnBlToTr>
                      <a:noFill/>
                    </a:lnBlToTr>
                    <a:solidFill>
                      <a:srgbClr val="FF6600"/>
                    </a:solidFill>
                  </a:tcPr>
                </a:tc>
                <a:tc>
                  <a:txBody>
                    <a:bodyPr/>
                    <a:lstStyle>
                      <a:lvl1pPr>
                        <a:spcBef>
                          <a:spcPct val="20000"/>
                        </a:spcBef>
                        <a:defRPr sz="2800">
                          <a:solidFill>
                            <a:schemeClr val="tx1"/>
                          </a:solidFill>
                          <a:latin typeface="Arial" charset="0"/>
                          <a:ea typeface="ＭＳ Ｐゴシック" charset="-128"/>
                        </a:defRPr>
                      </a:lvl1pPr>
                      <a:lvl2pPr marL="742950" indent="-285750">
                        <a:spcBef>
                          <a:spcPct val="20000"/>
                        </a:spcBef>
                        <a:defRPr sz="2400">
                          <a:solidFill>
                            <a:schemeClr val="tx1"/>
                          </a:solidFill>
                          <a:latin typeface="Arial" charset="0"/>
                          <a:ea typeface="ＭＳ Ｐゴシック" charset="-128"/>
                        </a:defRPr>
                      </a:lvl2pPr>
                      <a:lvl3pPr marL="1143000" indent="-228600">
                        <a:spcBef>
                          <a:spcPct val="20000"/>
                        </a:spcBef>
                        <a:defRPr sz="2000">
                          <a:solidFill>
                            <a:schemeClr val="tx1"/>
                          </a:solidFill>
                          <a:latin typeface="Arial" charset="0"/>
                          <a:ea typeface="ＭＳ Ｐゴシック" charset="-128"/>
                        </a:defRPr>
                      </a:lvl3pPr>
                      <a:lvl4pPr marL="1600200" indent="-228600">
                        <a:spcBef>
                          <a:spcPct val="20000"/>
                        </a:spcBef>
                        <a:defRPr>
                          <a:solidFill>
                            <a:schemeClr val="tx1"/>
                          </a:solidFill>
                          <a:latin typeface="Arial" charset="0"/>
                          <a:ea typeface="ＭＳ Ｐゴシック" charset="-128"/>
                        </a:defRPr>
                      </a:lvl4pPr>
                      <a:lvl5pPr marL="2057400" indent="-228600">
                        <a:spcBef>
                          <a:spcPct val="20000"/>
                        </a:spcBef>
                        <a:defRPr>
                          <a:solidFill>
                            <a:schemeClr val="tx1"/>
                          </a:solidFill>
                          <a:latin typeface="Arial" charset="0"/>
                          <a:ea typeface="ＭＳ Ｐゴシック" charset="-128"/>
                        </a:defRPr>
                      </a:lvl5pPr>
                      <a:lvl6pPr marL="2514600" indent="-228600" eaLnBrk="0" fontAlgn="base" hangingPunct="0">
                        <a:spcBef>
                          <a:spcPct val="20000"/>
                        </a:spcBef>
                        <a:spcAft>
                          <a:spcPct val="0"/>
                        </a:spcAft>
                        <a:defRPr>
                          <a:solidFill>
                            <a:schemeClr val="tx1"/>
                          </a:solidFill>
                          <a:latin typeface="Arial" charset="0"/>
                          <a:ea typeface="ＭＳ Ｐゴシック" charset="-128"/>
                        </a:defRPr>
                      </a:lvl6pPr>
                      <a:lvl7pPr marL="2971800" indent="-228600" eaLnBrk="0" fontAlgn="base" hangingPunct="0">
                        <a:spcBef>
                          <a:spcPct val="20000"/>
                        </a:spcBef>
                        <a:spcAft>
                          <a:spcPct val="0"/>
                        </a:spcAft>
                        <a:defRPr>
                          <a:solidFill>
                            <a:schemeClr val="tx1"/>
                          </a:solidFill>
                          <a:latin typeface="Arial" charset="0"/>
                          <a:ea typeface="ＭＳ Ｐゴシック" charset="-128"/>
                        </a:defRPr>
                      </a:lvl7pPr>
                      <a:lvl8pPr marL="3429000" indent="-228600" eaLnBrk="0" fontAlgn="base" hangingPunct="0">
                        <a:spcBef>
                          <a:spcPct val="20000"/>
                        </a:spcBef>
                        <a:spcAft>
                          <a:spcPct val="0"/>
                        </a:spcAft>
                        <a:defRPr>
                          <a:solidFill>
                            <a:schemeClr val="tx1"/>
                          </a:solidFill>
                          <a:latin typeface="Arial" charset="0"/>
                          <a:ea typeface="ＭＳ Ｐゴシック" charset="-128"/>
                        </a:defRPr>
                      </a:lvl8pPr>
                      <a:lvl9pPr marL="3886200" indent="-228600" eaLnBrk="0" fontAlgn="base" hangingPunct="0">
                        <a:spcBef>
                          <a:spcPct val="20000"/>
                        </a:spcBef>
                        <a:spcAft>
                          <a:spcPct val="0"/>
                        </a:spcAft>
                        <a:defRPr>
                          <a:solidFill>
                            <a:schemeClr val="tx1"/>
                          </a:solidFill>
                          <a:latin typeface="Arial" charset="0"/>
                          <a:ea typeface="ＭＳ Ｐゴシック"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s-ES" altLang="en-US" sz="900" b="0" i="0" u="none" strike="noStrike" cap="none" normalizeH="0" baseline="0" dirty="0">
                        <a:ln>
                          <a:noFill/>
                        </a:ln>
                        <a:solidFill>
                          <a:srgbClr val="004990"/>
                        </a:solidFill>
                        <a:effectLst/>
                        <a:latin typeface="Arial" charset="0"/>
                        <a:ea typeface="ＭＳ Ｐゴシック" charset="-128"/>
                      </a:endParaRPr>
                    </a:p>
                  </a:txBody>
                  <a:tcPr marL="91415" marR="91415" marT="45732" marB="45732" horzOverflow="overflow">
                    <a:lnL w="3175" cap="flat" cmpd="sng" algn="ctr">
                      <a:solidFill>
                        <a:srgbClr val="000000"/>
                      </a:solidFill>
                      <a:prstDash val="solid"/>
                      <a:round/>
                      <a:headEnd type="none" w="med" len="med"/>
                      <a:tailEnd type="none" w="med" len="med"/>
                    </a:lnL>
                    <a:lnR w="3175" cap="flat" cmpd="sng" algn="ctr">
                      <a:solidFill>
                        <a:srgbClr val="000000"/>
                      </a:solidFill>
                      <a:prstDash val="solid"/>
                      <a:round/>
                      <a:headEnd type="none" w="med" len="med"/>
                      <a:tailEnd type="none" w="med" len="med"/>
                    </a:lnR>
                    <a:lnT w="3175" cap="flat" cmpd="sng" algn="ctr">
                      <a:solidFill>
                        <a:srgbClr val="000000"/>
                      </a:solidFill>
                      <a:prstDash val="solid"/>
                      <a:round/>
                      <a:headEnd type="none" w="med" len="med"/>
                      <a:tailEnd type="none" w="med" len="med"/>
                    </a:lnT>
                    <a:lnB w="3175"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0000"/>
                        </a:spcBef>
                        <a:defRPr sz="2800">
                          <a:solidFill>
                            <a:schemeClr val="tx1"/>
                          </a:solidFill>
                          <a:latin typeface="Arial" charset="0"/>
                          <a:ea typeface="ＭＳ Ｐゴシック" charset="-128"/>
                        </a:defRPr>
                      </a:lvl1pPr>
                      <a:lvl2pPr marL="742950" indent="-285750">
                        <a:spcBef>
                          <a:spcPct val="20000"/>
                        </a:spcBef>
                        <a:defRPr sz="2400">
                          <a:solidFill>
                            <a:schemeClr val="tx1"/>
                          </a:solidFill>
                          <a:latin typeface="Arial" charset="0"/>
                          <a:ea typeface="ＭＳ Ｐゴシック" charset="-128"/>
                        </a:defRPr>
                      </a:lvl2pPr>
                      <a:lvl3pPr marL="1143000" indent="-228600">
                        <a:spcBef>
                          <a:spcPct val="20000"/>
                        </a:spcBef>
                        <a:defRPr sz="2000">
                          <a:solidFill>
                            <a:schemeClr val="tx1"/>
                          </a:solidFill>
                          <a:latin typeface="Arial" charset="0"/>
                          <a:ea typeface="ＭＳ Ｐゴシック" charset="-128"/>
                        </a:defRPr>
                      </a:lvl3pPr>
                      <a:lvl4pPr marL="1600200" indent="-228600">
                        <a:spcBef>
                          <a:spcPct val="20000"/>
                        </a:spcBef>
                        <a:defRPr>
                          <a:solidFill>
                            <a:schemeClr val="tx1"/>
                          </a:solidFill>
                          <a:latin typeface="Arial" charset="0"/>
                          <a:ea typeface="ＭＳ Ｐゴシック" charset="-128"/>
                        </a:defRPr>
                      </a:lvl4pPr>
                      <a:lvl5pPr marL="2057400" indent="-228600">
                        <a:spcBef>
                          <a:spcPct val="20000"/>
                        </a:spcBef>
                        <a:defRPr>
                          <a:solidFill>
                            <a:schemeClr val="tx1"/>
                          </a:solidFill>
                          <a:latin typeface="Arial" charset="0"/>
                          <a:ea typeface="ＭＳ Ｐゴシック" charset="-128"/>
                        </a:defRPr>
                      </a:lvl5pPr>
                      <a:lvl6pPr marL="2514600" indent="-228600" eaLnBrk="0" fontAlgn="base" hangingPunct="0">
                        <a:spcBef>
                          <a:spcPct val="20000"/>
                        </a:spcBef>
                        <a:spcAft>
                          <a:spcPct val="0"/>
                        </a:spcAft>
                        <a:defRPr>
                          <a:solidFill>
                            <a:schemeClr val="tx1"/>
                          </a:solidFill>
                          <a:latin typeface="Arial" charset="0"/>
                          <a:ea typeface="ＭＳ Ｐゴシック" charset="-128"/>
                        </a:defRPr>
                      </a:lvl6pPr>
                      <a:lvl7pPr marL="2971800" indent="-228600" eaLnBrk="0" fontAlgn="base" hangingPunct="0">
                        <a:spcBef>
                          <a:spcPct val="20000"/>
                        </a:spcBef>
                        <a:spcAft>
                          <a:spcPct val="0"/>
                        </a:spcAft>
                        <a:defRPr>
                          <a:solidFill>
                            <a:schemeClr val="tx1"/>
                          </a:solidFill>
                          <a:latin typeface="Arial" charset="0"/>
                          <a:ea typeface="ＭＳ Ｐゴシック" charset="-128"/>
                        </a:defRPr>
                      </a:lvl7pPr>
                      <a:lvl8pPr marL="3429000" indent="-228600" eaLnBrk="0" fontAlgn="base" hangingPunct="0">
                        <a:spcBef>
                          <a:spcPct val="20000"/>
                        </a:spcBef>
                        <a:spcAft>
                          <a:spcPct val="0"/>
                        </a:spcAft>
                        <a:defRPr>
                          <a:solidFill>
                            <a:schemeClr val="tx1"/>
                          </a:solidFill>
                          <a:latin typeface="Arial" charset="0"/>
                          <a:ea typeface="ＭＳ Ｐゴシック" charset="-128"/>
                        </a:defRPr>
                      </a:lvl8pPr>
                      <a:lvl9pPr marL="3886200" indent="-228600" eaLnBrk="0" fontAlgn="base" hangingPunct="0">
                        <a:spcBef>
                          <a:spcPct val="20000"/>
                        </a:spcBef>
                        <a:spcAft>
                          <a:spcPct val="0"/>
                        </a:spcAft>
                        <a:defRPr>
                          <a:solidFill>
                            <a:schemeClr val="tx1"/>
                          </a:solidFill>
                          <a:latin typeface="Arial" charset="0"/>
                          <a:ea typeface="ＭＳ Ｐゴシック"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s-ES" altLang="en-US" sz="900" b="0" i="0" u="none" strike="noStrike" cap="none" normalizeH="0" baseline="0" dirty="0">
                        <a:ln>
                          <a:noFill/>
                        </a:ln>
                        <a:solidFill>
                          <a:srgbClr val="004990"/>
                        </a:solidFill>
                        <a:effectLst/>
                        <a:latin typeface="Arial" charset="0"/>
                        <a:ea typeface="ＭＳ Ｐゴシック" charset="-128"/>
                      </a:endParaRPr>
                    </a:p>
                  </a:txBody>
                  <a:tcPr marL="91415" marR="91415" marT="45732" marB="45732" horzOverflow="overflow">
                    <a:lnL w="3175" cap="flat" cmpd="sng" algn="ctr">
                      <a:solidFill>
                        <a:srgbClr val="000000"/>
                      </a:solidFill>
                      <a:prstDash val="solid"/>
                      <a:round/>
                      <a:headEnd type="none" w="med" len="med"/>
                      <a:tailEnd type="none" w="med" len="med"/>
                    </a:lnL>
                    <a:lnR w="3175" cap="flat" cmpd="sng" algn="ctr">
                      <a:solidFill>
                        <a:srgbClr val="000000"/>
                      </a:solidFill>
                      <a:prstDash val="solid"/>
                      <a:round/>
                      <a:headEnd type="none" w="med" len="med"/>
                      <a:tailEnd type="none" w="med" len="med"/>
                    </a:lnR>
                    <a:lnT w="3175" cap="flat" cmpd="sng" algn="ctr">
                      <a:solidFill>
                        <a:srgbClr val="000000"/>
                      </a:solidFill>
                      <a:prstDash val="solid"/>
                      <a:round/>
                      <a:headEnd type="none" w="med" len="med"/>
                      <a:tailEnd type="none" w="med" len="med"/>
                    </a:lnT>
                    <a:lnB w="3175"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0000"/>
                        </a:spcBef>
                        <a:defRPr sz="2800">
                          <a:solidFill>
                            <a:schemeClr val="tx1"/>
                          </a:solidFill>
                          <a:latin typeface="Arial" charset="0"/>
                          <a:ea typeface="ＭＳ Ｐゴシック" charset="-128"/>
                        </a:defRPr>
                      </a:lvl1pPr>
                      <a:lvl2pPr marL="742950" indent="-285750">
                        <a:spcBef>
                          <a:spcPct val="20000"/>
                        </a:spcBef>
                        <a:defRPr sz="2400">
                          <a:solidFill>
                            <a:schemeClr val="tx1"/>
                          </a:solidFill>
                          <a:latin typeface="Arial" charset="0"/>
                          <a:ea typeface="ＭＳ Ｐゴシック" charset="-128"/>
                        </a:defRPr>
                      </a:lvl2pPr>
                      <a:lvl3pPr marL="1143000" indent="-228600">
                        <a:spcBef>
                          <a:spcPct val="20000"/>
                        </a:spcBef>
                        <a:defRPr sz="2000">
                          <a:solidFill>
                            <a:schemeClr val="tx1"/>
                          </a:solidFill>
                          <a:latin typeface="Arial" charset="0"/>
                          <a:ea typeface="ＭＳ Ｐゴシック" charset="-128"/>
                        </a:defRPr>
                      </a:lvl3pPr>
                      <a:lvl4pPr marL="1600200" indent="-228600">
                        <a:spcBef>
                          <a:spcPct val="20000"/>
                        </a:spcBef>
                        <a:defRPr>
                          <a:solidFill>
                            <a:schemeClr val="tx1"/>
                          </a:solidFill>
                          <a:latin typeface="Arial" charset="0"/>
                          <a:ea typeface="ＭＳ Ｐゴシック" charset="-128"/>
                        </a:defRPr>
                      </a:lvl4pPr>
                      <a:lvl5pPr marL="2057400" indent="-228600">
                        <a:spcBef>
                          <a:spcPct val="20000"/>
                        </a:spcBef>
                        <a:defRPr>
                          <a:solidFill>
                            <a:schemeClr val="tx1"/>
                          </a:solidFill>
                          <a:latin typeface="Arial" charset="0"/>
                          <a:ea typeface="ＭＳ Ｐゴシック" charset="-128"/>
                        </a:defRPr>
                      </a:lvl5pPr>
                      <a:lvl6pPr marL="2514600" indent="-228600" eaLnBrk="0" fontAlgn="base" hangingPunct="0">
                        <a:spcBef>
                          <a:spcPct val="20000"/>
                        </a:spcBef>
                        <a:spcAft>
                          <a:spcPct val="0"/>
                        </a:spcAft>
                        <a:defRPr>
                          <a:solidFill>
                            <a:schemeClr val="tx1"/>
                          </a:solidFill>
                          <a:latin typeface="Arial" charset="0"/>
                          <a:ea typeface="ＭＳ Ｐゴシック" charset="-128"/>
                        </a:defRPr>
                      </a:lvl6pPr>
                      <a:lvl7pPr marL="2971800" indent="-228600" eaLnBrk="0" fontAlgn="base" hangingPunct="0">
                        <a:spcBef>
                          <a:spcPct val="20000"/>
                        </a:spcBef>
                        <a:spcAft>
                          <a:spcPct val="0"/>
                        </a:spcAft>
                        <a:defRPr>
                          <a:solidFill>
                            <a:schemeClr val="tx1"/>
                          </a:solidFill>
                          <a:latin typeface="Arial" charset="0"/>
                          <a:ea typeface="ＭＳ Ｐゴシック" charset="-128"/>
                        </a:defRPr>
                      </a:lvl7pPr>
                      <a:lvl8pPr marL="3429000" indent="-228600" eaLnBrk="0" fontAlgn="base" hangingPunct="0">
                        <a:spcBef>
                          <a:spcPct val="20000"/>
                        </a:spcBef>
                        <a:spcAft>
                          <a:spcPct val="0"/>
                        </a:spcAft>
                        <a:defRPr>
                          <a:solidFill>
                            <a:schemeClr val="tx1"/>
                          </a:solidFill>
                          <a:latin typeface="Arial" charset="0"/>
                          <a:ea typeface="ＭＳ Ｐゴシック" charset="-128"/>
                        </a:defRPr>
                      </a:lvl8pPr>
                      <a:lvl9pPr marL="3886200" indent="-228600" eaLnBrk="0" fontAlgn="base" hangingPunct="0">
                        <a:spcBef>
                          <a:spcPct val="20000"/>
                        </a:spcBef>
                        <a:spcAft>
                          <a:spcPct val="0"/>
                        </a:spcAft>
                        <a:defRPr>
                          <a:solidFill>
                            <a:schemeClr val="tx1"/>
                          </a:solidFill>
                          <a:latin typeface="Arial" charset="0"/>
                          <a:ea typeface="ＭＳ Ｐゴシック"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s-ES" altLang="en-US" sz="900" b="0" i="0" u="none" strike="noStrike" cap="none" normalizeH="0" baseline="0" dirty="0">
                        <a:ln>
                          <a:noFill/>
                        </a:ln>
                        <a:solidFill>
                          <a:srgbClr val="004990"/>
                        </a:solidFill>
                        <a:effectLst/>
                        <a:latin typeface="Arial" charset="0"/>
                        <a:ea typeface="ＭＳ Ｐゴシック" charset="-128"/>
                      </a:endParaRPr>
                    </a:p>
                  </a:txBody>
                  <a:tcPr marL="91415" marR="91415" marT="45732" marB="45732" horzOverflow="overflow">
                    <a:lnL w="3175" cap="flat" cmpd="sng" algn="ctr">
                      <a:solidFill>
                        <a:srgbClr val="000000"/>
                      </a:solidFill>
                      <a:prstDash val="solid"/>
                      <a:round/>
                      <a:headEnd type="none" w="med" len="med"/>
                      <a:tailEnd type="none" w="med" len="med"/>
                    </a:lnL>
                    <a:lnR w="3175" cap="flat" cmpd="sng" algn="ctr">
                      <a:solidFill>
                        <a:srgbClr val="000000"/>
                      </a:solidFill>
                      <a:prstDash val="solid"/>
                      <a:round/>
                      <a:headEnd type="none" w="med" len="med"/>
                      <a:tailEnd type="none" w="med" len="med"/>
                    </a:lnR>
                    <a:lnT w="3175" cap="flat" cmpd="sng" algn="ctr">
                      <a:solidFill>
                        <a:srgbClr val="000000"/>
                      </a:solidFill>
                      <a:prstDash val="solid"/>
                      <a:round/>
                      <a:headEnd type="none" w="med" len="med"/>
                      <a:tailEnd type="none" w="med" len="med"/>
                    </a:lnT>
                    <a:lnB w="3175" cap="flat" cmpd="sng" algn="ctr">
                      <a:solidFill>
                        <a:srgbClr val="000000"/>
                      </a:solidFill>
                      <a:prstDash val="solid"/>
                      <a:round/>
                      <a:headEnd type="none" w="med" len="med"/>
                      <a:tailEnd type="none" w="med" len="med"/>
                    </a:lnB>
                    <a:lnTlToBr>
                      <a:noFill/>
                    </a:lnTlToBr>
                    <a:lnBlToTr>
                      <a:noFill/>
                    </a:lnBlToTr>
                    <a:solidFill>
                      <a:srgbClr val="BFBFBF"/>
                    </a:solidFill>
                  </a:tcPr>
                </a:tc>
                <a:tc>
                  <a:txBody>
                    <a:bodyPr/>
                    <a:lstStyle>
                      <a:lvl1pPr>
                        <a:spcBef>
                          <a:spcPct val="20000"/>
                        </a:spcBef>
                        <a:defRPr sz="2800">
                          <a:solidFill>
                            <a:schemeClr val="tx1"/>
                          </a:solidFill>
                          <a:latin typeface="Arial" charset="0"/>
                          <a:ea typeface="ＭＳ Ｐゴシック" charset="-128"/>
                        </a:defRPr>
                      </a:lvl1pPr>
                      <a:lvl2pPr marL="742950" indent="-285750">
                        <a:spcBef>
                          <a:spcPct val="20000"/>
                        </a:spcBef>
                        <a:defRPr sz="2400">
                          <a:solidFill>
                            <a:schemeClr val="tx1"/>
                          </a:solidFill>
                          <a:latin typeface="Arial" charset="0"/>
                          <a:ea typeface="ＭＳ Ｐゴシック" charset="-128"/>
                        </a:defRPr>
                      </a:lvl2pPr>
                      <a:lvl3pPr marL="1143000" indent="-228600">
                        <a:spcBef>
                          <a:spcPct val="20000"/>
                        </a:spcBef>
                        <a:defRPr sz="2000">
                          <a:solidFill>
                            <a:schemeClr val="tx1"/>
                          </a:solidFill>
                          <a:latin typeface="Arial" charset="0"/>
                          <a:ea typeface="ＭＳ Ｐゴシック" charset="-128"/>
                        </a:defRPr>
                      </a:lvl3pPr>
                      <a:lvl4pPr marL="1600200" indent="-228600">
                        <a:spcBef>
                          <a:spcPct val="20000"/>
                        </a:spcBef>
                        <a:defRPr>
                          <a:solidFill>
                            <a:schemeClr val="tx1"/>
                          </a:solidFill>
                          <a:latin typeface="Arial" charset="0"/>
                          <a:ea typeface="ＭＳ Ｐゴシック" charset="-128"/>
                        </a:defRPr>
                      </a:lvl4pPr>
                      <a:lvl5pPr marL="2057400" indent="-228600">
                        <a:spcBef>
                          <a:spcPct val="20000"/>
                        </a:spcBef>
                        <a:defRPr>
                          <a:solidFill>
                            <a:schemeClr val="tx1"/>
                          </a:solidFill>
                          <a:latin typeface="Arial" charset="0"/>
                          <a:ea typeface="ＭＳ Ｐゴシック" charset="-128"/>
                        </a:defRPr>
                      </a:lvl5pPr>
                      <a:lvl6pPr marL="2514600" indent="-228600" eaLnBrk="0" fontAlgn="base" hangingPunct="0">
                        <a:spcBef>
                          <a:spcPct val="20000"/>
                        </a:spcBef>
                        <a:spcAft>
                          <a:spcPct val="0"/>
                        </a:spcAft>
                        <a:defRPr>
                          <a:solidFill>
                            <a:schemeClr val="tx1"/>
                          </a:solidFill>
                          <a:latin typeface="Arial" charset="0"/>
                          <a:ea typeface="ＭＳ Ｐゴシック" charset="-128"/>
                        </a:defRPr>
                      </a:lvl6pPr>
                      <a:lvl7pPr marL="2971800" indent="-228600" eaLnBrk="0" fontAlgn="base" hangingPunct="0">
                        <a:spcBef>
                          <a:spcPct val="20000"/>
                        </a:spcBef>
                        <a:spcAft>
                          <a:spcPct val="0"/>
                        </a:spcAft>
                        <a:defRPr>
                          <a:solidFill>
                            <a:schemeClr val="tx1"/>
                          </a:solidFill>
                          <a:latin typeface="Arial" charset="0"/>
                          <a:ea typeface="ＭＳ Ｐゴシック" charset="-128"/>
                        </a:defRPr>
                      </a:lvl7pPr>
                      <a:lvl8pPr marL="3429000" indent="-228600" eaLnBrk="0" fontAlgn="base" hangingPunct="0">
                        <a:spcBef>
                          <a:spcPct val="20000"/>
                        </a:spcBef>
                        <a:spcAft>
                          <a:spcPct val="0"/>
                        </a:spcAft>
                        <a:defRPr>
                          <a:solidFill>
                            <a:schemeClr val="tx1"/>
                          </a:solidFill>
                          <a:latin typeface="Arial" charset="0"/>
                          <a:ea typeface="ＭＳ Ｐゴシック" charset="-128"/>
                        </a:defRPr>
                      </a:lvl8pPr>
                      <a:lvl9pPr marL="3886200" indent="-228600" eaLnBrk="0" fontAlgn="base" hangingPunct="0">
                        <a:spcBef>
                          <a:spcPct val="20000"/>
                        </a:spcBef>
                        <a:spcAft>
                          <a:spcPct val="0"/>
                        </a:spcAft>
                        <a:defRPr>
                          <a:solidFill>
                            <a:schemeClr val="tx1"/>
                          </a:solidFill>
                          <a:latin typeface="Arial" charset="0"/>
                          <a:ea typeface="ＭＳ Ｐゴシック"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s-ES" altLang="en-US" sz="900" b="0" i="0" u="none" strike="noStrike" cap="none" normalizeH="0" baseline="0" dirty="0">
                        <a:ln>
                          <a:noFill/>
                        </a:ln>
                        <a:solidFill>
                          <a:srgbClr val="004990"/>
                        </a:solidFill>
                        <a:effectLst/>
                        <a:latin typeface="Arial" charset="0"/>
                        <a:ea typeface="ＭＳ Ｐゴシック" charset="-128"/>
                      </a:endParaRPr>
                    </a:p>
                  </a:txBody>
                  <a:tcPr marL="91415" marR="91415" marT="45732" marB="45732" horzOverflow="overflow">
                    <a:lnL w="3175" cap="flat" cmpd="sng" algn="ctr">
                      <a:solidFill>
                        <a:srgbClr val="000000"/>
                      </a:solidFill>
                      <a:prstDash val="solid"/>
                      <a:round/>
                      <a:headEnd type="none" w="med" len="med"/>
                      <a:tailEnd type="none" w="med" len="med"/>
                    </a:lnL>
                    <a:lnR w="3175" cap="flat" cmpd="sng" algn="ctr">
                      <a:solidFill>
                        <a:srgbClr val="000000"/>
                      </a:solidFill>
                      <a:prstDash val="solid"/>
                      <a:round/>
                      <a:headEnd type="none" w="med" len="med"/>
                      <a:tailEnd type="none" w="med" len="med"/>
                    </a:lnR>
                    <a:lnT w="3175" cap="flat" cmpd="sng" algn="ctr">
                      <a:solidFill>
                        <a:srgbClr val="000000"/>
                      </a:solidFill>
                      <a:prstDash val="solid"/>
                      <a:round/>
                      <a:headEnd type="none" w="med" len="med"/>
                      <a:tailEnd type="none" w="med" len="med"/>
                    </a:lnT>
                    <a:lnB w="3175" cap="flat" cmpd="sng" algn="ctr">
                      <a:solidFill>
                        <a:srgbClr val="000000"/>
                      </a:solidFill>
                      <a:prstDash val="solid"/>
                      <a:round/>
                      <a:headEnd type="none" w="med" len="med"/>
                      <a:tailEnd type="none" w="med" len="med"/>
                    </a:lnB>
                    <a:lnTlToBr>
                      <a:noFill/>
                    </a:lnTlToBr>
                    <a:lnBlToTr>
                      <a:noFill/>
                    </a:lnBlToTr>
                    <a:solidFill>
                      <a:srgbClr val="BFBFBF"/>
                    </a:solidFill>
                  </a:tcPr>
                </a:tc>
                <a:tc>
                  <a:txBody>
                    <a:bodyPr/>
                    <a:lstStyle>
                      <a:lvl1pPr>
                        <a:spcBef>
                          <a:spcPct val="20000"/>
                        </a:spcBef>
                        <a:defRPr sz="2800">
                          <a:solidFill>
                            <a:schemeClr val="tx1"/>
                          </a:solidFill>
                          <a:latin typeface="Arial" charset="0"/>
                          <a:ea typeface="ＭＳ Ｐゴシック" charset="-128"/>
                        </a:defRPr>
                      </a:lvl1pPr>
                      <a:lvl2pPr marL="742950" indent="-285750">
                        <a:spcBef>
                          <a:spcPct val="20000"/>
                        </a:spcBef>
                        <a:defRPr sz="2400">
                          <a:solidFill>
                            <a:schemeClr val="tx1"/>
                          </a:solidFill>
                          <a:latin typeface="Arial" charset="0"/>
                          <a:ea typeface="ＭＳ Ｐゴシック" charset="-128"/>
                        </a:defRPr>
                      </a:lvl2pPr>
                      <a:lvl3pPr marL="1143000" indent="-228600">
                        <a:spcBef>
                          <a:spcPct val="20000"/>
                        </a:spcBef>
                        <a:defRPr sz="2000">
                          <a:solidFill>
                            <a:schemeClr val="tx1"/>
                          </a:solidFill>
                          <a:latin typeface="Arial" charset="0"/>
                          <a:ea typeface="ＭＳ Ｐゴシック" charset="-128"/>
                        </a:defRPr>
                      </a:lvl3pPr>
                      <a:lvl4pPr marL="1600200" indent="-228600">
                        <a:spcBef>
                          <a:spcPct val="20000"/>
                        </a:spcBef>
                        <a:defRPr>
                          <a:solidFill>
                            <a:schemeClr val="tx1"/>
                          </a:solidFill>
                          <a:latin typeface="Arial" charset="0"/>
                          <a:ea typeface="ＭＳ Ｐゴシック" charset="-128"/>
                        </a:defRPr>
                      </a:lvl4pPr>
                      <a:lvl5pPr marL="2057400" indent="-228600">
                        <a:spcBef>
                          <a:spcPct val="20000"/>
                        </a:spcBef>
                        <a:defRPr>
                          <a:solidFill>
                            <a:schemeClr val="tx1"/>
                          </a:solidFill>
                          <a:latin typeface="Arial" charset="0"/>
                          <a:ea typeface="ＭＳ Ｐゴシック" charset="-128"/>
                        </a:defRPr>
                      </a:lvl5pPr>
                      <a:lvl6pPr marL="2514600" indent="-228600" eaLnBrk="0" fontAlgn="base" hangingPunct="0">
                        <a:spcBef>
                          <a:spcPct val="20000"/>
                        </a:spcBef>
                        <a:spcAft>
                          <a:spcPct val="0"/>
                        </a:spcAft>
                        <a:defRPr>
                          <a:solidFill>
                            <a:schemeClr val="tx1"/>
                          </a:solidFill>
                          <a:latin typeface="Arial" charset="0"/>
                          <a:ea typeface="ＭＳ Ｐゴシック" charset="-128"/>
                        </a:defRPr>
                      </a:lvl6pPr>
                      <a:lvl7pPr marL="2971800" indent="-228600" eaLnBrk="0" fontAlgn="base" hangingPunct="0">
                        <a:spcBef>
                          <a:spcPct val="20000"/>
                        </a:spcBef>
                        <a:spcAft>
                          <a:spcPct val="0"/>
                        </a:spcAft>
                        <a:defRPr>
                          <a:solidFill>
                            <a:schemeClr val="tx1"/>
                          </a:solidFill>
                          <a:latin typeface="Arial" charset="0"/>
                          <a:ea typeface="ＭＳ Ｐゴシック" charset="-128"/>
                        </a:defRPr>
                      </a:lvl7pPr>
                      <a:lvl8pPr marL="3429000" indent="-228600" eaLnBrk="0" fontAlgn="base" hangingPunct="0">
                        <a:spcBef>
                          <a:spcPct val="20000"/>
                        </a:spcBef>
                        <a:spcAft>
                          <a:spcPct val="0"/>
                        </a:spcAft>
                        <a:defRPr>
                          <a:solidFill>
                            <a:schemeClr val="tx1"/>
                          </a:solidFill>
                          <a:latin typeface="Arial" charset="0"/>
                          <a:ea typeface="ＭＳ Ｐゴシック" charset="-128"/>
                        </a:defRPr>
                      </a:lvl8pPr>
                      <a:lvl9pPr marL="3886200" indent="-228600" eaLnBrk="0" fontAlgn="base" hangingPunct="0">
                        <a:spcBef>
                          <a:spcPct val="20000"/>
                        </a:spcBef>
                        <a:spcAft>
                          <a:spcPct val="0"/>
                        </a:spcAft>
                        <a:defRPr>
                          <a:solidFill>
                            <a:schemeClr val="tx1"/>
                          </a:solidFill>
                          <a:latin typeface="Arial" charset="0"/>
                          <a:ea typeface="ＭＳ Ｐゴシック"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s-ES" altLang="en-US" sz="900" b="0" i="0" u="none" strike="noStrike" cap="none" normalizeH="0" baseline="0" dirty="0">
                        <a:ln>
                          <a:noFill/>
                        </a:ln>
                        <a:solidFill>
                          <a:srgbClr val="004990"/>
                        </a:solidFill>
                        <a:effectLst/>
                        <a:latin typeface="Arial" charset="0"/>
                        <a:ea typeface="ＭＳ Ｐゴシック" charset="-128"/>
                      </a:endParaRPr>
                    </a:p>
                  </a:txBody>
                  <a:tcPr marL="91415" marR="91415" marT="45732" marB="45732" horzOverflow="overflow">
                    <a:lnL w="3175" cap="flat" cmpd="sng" algn="ctr">
                      <a:solidFill>
                        <a:srgbClr val="000000"/>
                      </a:solidFill>
                      <a:prstDash val="solid"/>
                      <a:round/>
                      <a:headEnd type="none" w="med" len="med"/>
                      <a:tailEnd type="none" w="med" len="med"/>
                    </a:lnL>
                    <a:lnR w="3175" cap="flat" cmpd="sng" algn="ctr">
                      <a:solidFill>
                        <a:srgbClr val="000000"/>
                      </a:solidFill>
                      <a:prstDash val="solid"/>
                      <a:round/>
                      <a:headEnd type="none" w="med" len="med"/>
                      <a:tailEnd type="none" w="med" len="med"/>
                    </a:lnR>
                    <a:lnT w="3175" cap="flat" cmpd="sng" algn="ctr">
                      <a:solidFill>
                        <a:srgbClr val="000000"/>
                      </a:solidFill>
                      <a:prstDash val="solid"/>
                      <a:round/>
                      <a:headEnd type="none" w="med" len="med"/>
                      <a:tailEnd type="none" w="med" len="med"/>
                    </a:lnT>
                    <a:lnB w="3175" cap="flat" cmpd="sng" algn="ctr">
                      <a:solidFill>
                        <a:srgbClr val="000000"/>
                      </a:solidFill>
                      <a:prstDash val="solid"/>
                      <a:round/>
                      <a:headEnd type="none" w="med" len="med"/>
                      <a:tailEnd type="none" w="med" len="med"/>
                    </a:lnB>
                    <a:lnTlToBr>
                      <a:noFill/>
                    </a:lnTlToBr>
                    <a:lnBlToTr>
                      <a:noFill/>
                    </a:lnBlToTr>
                    <a:solidFill>
                      <a:srgbClr val="BFBFBF"/>
                    </a:solidFill>
                  </a:tcPr>
                </a:tc>
                <a:tc>
                  <a:txBody>
                    <a:bodyPr/>
                    <a:lstStyle>
                      <a:lvl1pPr>
                        <a:spcBef>
                          <a:spcPct val="20000"/>
                        </a:spcBef>
                        <a:defRPr sz="2800">
                          <a:solidFill>
                            <a:schemeClr val="tx1"/>
                          </a:solidFill>
                          <a:latin typeface="Arial" charset="0"/>
                          <a:ea typeface="ＭＳ Ｐゴシック" charset="-128"/>
                        </a:defRPr>
                      </a:lvl1pPr>
                      <a:lvl2pPr marL="742950" indent="-285750">
                        <a:spcBef>
                          <a:spcPct val="20000"/>
                        </a:spcBef>
                        <a:defRPr sz="2400">
                          <a:solidFill>
                            <a:schemeClr val="tx1"/>
                          </a:solidFill>
                          <a:latin typeface="Arial" charset="0"/>
                          <a:ea typeface="ＭＳ Ｐゴシック" charset="-128"/>
                        </a:defRPr>
                      </a:lvl2pPr>
                      <a:lvl3pPr marL="1143000" indent="-228600">
                        <a:spcBef>
                          <a:spcPct val="20000"/>
                        </a:spcBef>
                        <a:defRPr sz="2000">
                          <a:solidFill>
                            <a:schemeClr val="tx1"/>
                          </a:solidFill>
                          <a:latin typeface="Arial" charset="0"/>
                          <a:ea typeface="ＭＳ Ｐゴシック" charset="-128"/>
                        </a:defRPr>
                      </a:lvl3pPr>
                      <a:lvl4pPr marL="1600200" indent="-228600">
                        <a:spcBef>
                          <a:spcPct val="20000"/>
                        </a:spcBef>
                        <a:defRPr>
                          <a:solidFill>
                            <a:schemeClr val="tx1"/>
                          </a:solidFill>
                          <a:latin typeface="Arial" charset="0"/>
                          <a:ea typeface="ＭＳ Ｐゴシック" charset="-128"/>
                        </a:defRPr>
                      </a:lvl4pPr>
                      <a:lvl5pPr marL="2057400" indent="-228600">
                        <a:spcBef>
                          <a:spcPct val="20000"/>
                        </a:spcBef>
                        <a:defRPr>
                          <a:solidFill>
                            <a:schemeClr val="tx1"/>
                          </a:solidFill>
                          <a:latin typeface="Arial" charset="0"/>
                          <a:ea typeface="ＭＳ Ｐゴシック" charset="-128"/>
                        </a:defRPr>
                      </a:lvl5pPr>
                      <a:lvl6pPr marL="2514600" indent="-228600" eaLnBrk="0" fontAlgn="base" hangingPunct="0">
                        <a:spcBef>
                          <a:spcPct val="20000"/>
                        </a:spcBef>
                        <a:spcAft>
                          <a:spcPct val="0"/>
                        </a:spcAft>
                        <a:defRPr>
                          <a:solidFill>
                            <a:schemeClr val="tx1"/>
                          </a:solidFill>
                          <a:latin typeface="Arial" charset="0"/>
                          <a:ea typeface="ＭＳ Ｐゴシック" charset="-128"/>
                        </a:defRPr>
                      </a:lvl6pPr>
                      <a:lvl7pPr marL="2971800" indent="-228600" eaLnBrk="0" fontAlgn="base" hangingPunct="0">
                        <a:spcBef>
                          <a:spcPct val="20000"/>
                        </a:spcBef>
                        <a:spcAft>
                          <a:spcPct val="0"/>
                        </a:spcAft>
                        <a:defRPr>
                          <a:solidFill>
                            <a:schemeClr val="tx1"/>
                          </a:solidFill>
                          <a:latin typeface="Arial" charset="0"/>
                          <a:ea typeface="ＭＳ Ｐゴシック" charset="-128"/>
                        </a:defRPr>
                      </a:lvl7pPr>
                      <a:lvl8pPr marL="3429000" indent="-228600" eaLnBrk="0" fontAlgn="base" hangingPunct="0">
                        <a:spcBef>
                          <a:spcPct val="20000"/>
                        </a:spcBef>
                        <a:spcAft>
                          <a:spcPct val="0"/>
                        </a:spcAft>
                        <a:defRPr>
                          <a:solidFill>
                            <a:schemeClr val="tx1"/>
                          </a:solidFill>
                          <a:latin typeface="Arial" charset="0"/>
                          <a:ea typeface="ＭＳ Ｐゴシック" charset="-128"/>
                        </a:defRPr>
                      </a:lvl8pPr>
                      <a:lvl9pPr marL="3886200" indent="-228600" eaLnBrk="0" fontAlgn="base" hangingPunct="0">
                        <a:spcBef>
                          <a:spcPct val="20000"/>
                        </a:spcBef>
                        <a:spcAft>
                          <a:spcPct val="0"/>
                        </a:spcAft>
                        <a:defRPr>
                          <a:solidFill>
                            <a:schemeClr val="tx1"/>
                          </a:solidFill>
                          <a:latin typeface="Arial" charset="0"/>
                          <a:ea typeface="ＭＳ Ｐゴシック"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s-ES" altLang="en-US" sz="900" b="0" i="0" u="none" strike="noStrike" cap="none" normalizeH="0" baseline="0" dirty="0">
                        <a:ln>
                          <a:noFill/>
                        </a:ln>
                        <a:solidFill>
                          <a:srgbClr val="004990"/>
                        </a:solidFill>
                        <a:effectLst/>
                        <a:latin typeface="Arial" charset="0"/>
                        <a:ea typeface="ＭＳ Ｐゴシック" charset="-128"/>
                      </a:endParaRPr>
                    </a:p>
                  </a:txBody>
                  <a:tcPr marL="91415" marR="91415" marT="45732" marB="45732" horzOverflow="overflow">
                    <a:lnL w="3175" cap="flat" cmpd="sng" algn="ctr">
                      <a:solidFill>
                        <a:srgbClr val="000000"/>
                      </a:solidFill>
                      <a:prstDash val="solid"/>
                      <a:round/>
                      <a:headEnd type="none" w="med" len="med"/>
                      <a:tailEnd type="none" w="med" len="med"/>
                    </a:lnL>
                    <a:lnR w="3175" cap="flat" cmpd="sng" algn="ctr">
                      <a:solidFill>
                        <a:srgbClr val="000000"/>
                      </a:solidFill>
                      <a:prstDash val="solid"/>
                      <a:round/>
                      <a:headEnd type="none" w="med" len="med"/>
                      <a:tailEnd type="none" w="med" len="med"/>
                    </a:lnR>
                    <a:lnT w="3175" cap="flat" cmpd="sng" algn="ctr">
                      <a:solidFill>
                        <a:srgbClr val="000000"/>
                      </a:solidFill>
                      <a:prstDash val="solid"/>
                      <a:round/>
                      <a:headEnd type="none" w="med" len="med"/>
                      <a:tailEnd type="none" w="med" len="med"/>
                    </a:lnT>
                    <a:lnB w="3175" cap="flat" cmpd="sng" algn="ctr">
                      <a:solidFill>
                        <a:srgbClr val="000000"/>
                      </a:solidFill>
                      <a:prstDash val="solid"/>
                      <a:round/>
                      <a:headEnd type="none" w="med" len="med"/>
                      <a:tailEnd type="none" w="med" len="med"/>
                    </a:lnB>
                    <a:lnTlToBr>
                      <a:noFill/>
                    </a:lnTlToBr>
                    <a:lnBlToTr>
                      <a:noFill/>
                    </a:lnBlToTr>
                    <a:solidFill>
                      <a:srgbClr val="BFBFBF"/>
                    </a:solidFill>
                  </a:tcPr>
                </a:tc>
                <a:tc>
                  <a:txBody>
                    <a:bodyPr/>
                    <a:lstStyle>
                      <a:lvl1pPr>
                        <a:spcBef>
                          <a:spcPct val="20000"/>
                        </a:spcBef>
                        <a:defRPr sz="2800">
                          <a:solidFill>
                            <a:schemeClr val="tx1"/>
                          </a:solidFill>
                          <a:latin typeface="Arial" charset="0"/>
                          <a:ea typeface="ＭＳ Ｐゴシック" charset="-128"/>
                        </a:defRPr>
                      </a:lvl1pPr>
                      <a:lvl2pPr marL="742950" indent="-285750">
                        <a:spcBef>
                          <a:spcPct val="20000"/>
                        </a:spcBef>
                        <a:defRPr sz="2400">
                          <a:solidFill>
                            <a:schemeClr val="tx1"/>
                          </a:solidFill>
                          <a:latin typeface="Arial" charset="0"/>
                          <a:ea typeface="ＭＳ Ｐゴシック" charset="-128"/>
                        </a:defRPr>
                      </a:lvl2pPr>
                      <a:lvl3pPr marL="1143000" indent="-228600">
                        <a:spcBef>
                          <a:spcPct val="20000"/>
                        </a:spcBef>
                        <a:defRPr sz="2000">
                          <a:solidFill>
                            <a:schemeClr val="tx1"/>
                          </a:solidFill>
                          <a:latin typeface="Arial" charset="0"/>
                          <a:ea typeface="ＭＳ Ｐゴシック" charset="-128"/>
                        </a:defRPr>
                      </a:lvl3pPr>
                      <a:lvl4pPr marL="1600200" indent="-228600">
                        <a:spcBef>
                          <a:spcPct val="20000"/>
                        </a:spcBef>
                        <a:defRPr>
                          <a:solidFill>
                            <a:schemeClr val="tx1"/>
                          </a:solidFill>
                          <a:latin typeface="Arial" charset="0"/>
                          <a:ea typeface="ＭＳ Ｐゴシック" charset="-128"/>
                        </a:defRPr>
                      </a:lvl4pPr>
                      <a:lvl5pPr marL="2057400" indent="-228600">
                        <a:spcBef>
                          <a:spcPct val="20000"/>
                        </a:spcBef>
                        <a:defRPr>
                          <a:solidFill>
                            <a:schemeClr val="tx1"/>
                          </a:solidFill>
                          <a:latin typeface="Arial" charset="0"/>
                          <a:ea typeface="ＭＳ Ｐゴシック" charset="-128"/>
                        </a:defRPr>
                      </a:lvl5pPr>
                      <a:lvl6pPr marL="2514600" indent="-228600" eaLnBrk="0" fontAlgn="base" hangingPunct="0">
                        <a:spcBef>
                          <a:spcPct val="20000"/>
                        </a:spcBef>
                        <a:spcAft>
                          <a:spcPct val="0"/>
                        </a:spcAft>
                        <a:defRPr>
                          <a:solidFill>
                            <a:schemeClr val="tx1"/>
                          </a:solidFill>
                          <a:latin typeface="Arial" charset="0"/>
                          <a:ea typeface="ＭＳ Ｐゴシック" charset="-128"/>
                        </a:defRPr>
                      </a:lvl6pPr>
                      <a:lvl7pPr marL="2971800" indent="-228600" eaLnBrk="0" fontAlgn="base" hangingPunct="0">
                        <a:spcBef>
                          <a:spcPct val="20000"/>
                        </a:spcBef>
                        <a:spcAft>
                          <a:spcPct val="0"/>
                        </a:spcAft>
                        <a:defRPr>
                          <a:solidFill>
                            <a:schemeClr val="tx1"/>
                          </a:solidFill>
                          <a:latin typeface="Arial" charset="0"/>
                          <a:ea typeface="ＭＳ Ｐゴシック" charset="-128"/>
                        </a:defRPr>
                      </a:lvl7pPr>
                      <a:lvl8pPr marL="3429000" indent="-228600" eaLnBrk="0" fontAlgn="base" hangingPunct="0">
                        <a:spcBef>
                          <a:spcPct val="20000"/>
                        </a:spcBef>
                        <a:spcAft>
                          <a:spcPct val="0"/>
                        </a:spcAft>
                        <a:defRPr>
                          <a:solidFill>
                            <a:schemeClr val="tx1"/>
                          </a:solidFill>
                          <a:latin typeface="Arial" charset="0"/>
                          <a:ea typeface="ＭＳ Ｐゴシック" charset="-128"/>
                        </a:defRPr>
                      </a:lvl8pPr>
                      <a:lvl9pPr marL="3886200" indent="-228600" eaLnBrk="0" fontAlgn="base" hangingPunct="0">
                        <a:spcBef>
                          <a:spcPct val="20000"/>
                        </a:spcBef>
                        <a:spcAft>
                          <a:spcPct val="0"/>
                        </a:spcAft>
                        <a:defRPr>
                          <a:solidFill>
                            <a:schemeClr val="tx1"/>
                          </a:solidFill>
                          <a:latin typeface="Arial" charset="0"/>
                          <a:ea typeface="ＭＳ Ｐゴシック"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s-ES" altLang="en-US" sz="900" b="0" i="0" u="none" strike="noStrike" cap="none" normalizeH="0" baseline="0" dirty="0">
                        <a:ln>
                          <a:noFill/>
                        </a:ln>
                        <a:solidFill>
                          <a:srgbClr val="004990"/>
                        </a:solidFill>
                        <a:effectLst/>
                        <a:latin typeface="Arial" charset="0"/>
                        <a:ea typeface="ＭＳ Ｐゴシック" charset="-128"/>
                      </a:endParaRPr>
                    </a:p>
                  </a:txBody>
                  <a:tcPr marL="91415" marR="91415" marT="45732" marB="45732" horzOverflow="overflow">
                    <a:lnL w="3175" cap="flat" cmpd="sng" algn="ctr">
                      <a:solidFill>
                        <a:srgbClr val="000000"/>
                      </a:solidFill>
                      <a:prstDash val="solid"/>
                      <a:round/>
                      <a:headEnd type="none" w="med" len="med"/>
                      <a:tailEnd type="none" w="med" len="med"/>
                    </a:lnL>
                    <a:lnR w="3175" cap="flat" cmpd="sng" algn="ctr">
                      <a:solidFill>
                        <a:srgbClr val="000000"/>
                      </a:solidFill>
                      <a:prstDash val="solid"/>
                      <a:round/>
                      <a:headEnd type="none" w="med" len="med"/>
                      <a:tailEnd type="none" w="med" len="med"/>
                    </a:lnR>
                    <a:lnT w="3175" cap="flat" cmpd="sng" algn="ctr">
                      <a:solidFill>
                        <a:srgbClr val="000000"/>
                      </a:solidFill>
                      <a:prstDash val="solid"/>
                      <a:round/>
                      <a:headEnd type="none" w="med" len="med"/>
                      <a:tailEnd type="none" w="med" len="med"/>
                    </a:lnT>
                    <a:lnB w="3175" cap="flat" cmpd="sng" algn="ctr">
                      <a:solidFill>
                        <a:srgbClr val="000000"/>
                      </a:solidFill>
                      <a:prstDash val="solid"/>
                      <a:round/>
                      <a:headEnd type="none" w="med" len="med"/>
                      <a:tailEnd type="none" w="med" len="med"/>
                    </a:lnB>
                    <a:lnTlToBr>
                      <a:noFill/>
                    </a:lnTlToBr>
                    <a:lnBlToTr>
                      <a:noFill/>
                    </a:lnBlToTr>
                    <a:solidFill>
                      <a:srgbClr val="BFBFBF"/>
                    </a:solidFill>
                  </a:tcPr>
                </a:tc>
                <a:tc>
                  <a:txBody>
                    <a:bodyPr/>
                    <a:lstStyle>
                      <a:lvl1pPr>
                        <a:spcBef>
                          <a:spcPct val="20000"/>
                        </a:spcBef>
                        <a:defRPr sz="2800">
                          <a:solidFill>
                            <a:schemeClr val="tx1"/>
                          </a:solidFill>
                          <a:latin typeface="Arial" charset="0"/>
                          <a:ea typeface="ＭＳ Ｐゴシック" charset="-128"/>
                        </a:defRPr>
                      </a:lvl1pPr>
                      <a:lvl2pPr marL="742950" indent="-285750">
                        <a:spcBef>
                          <a:spcPct val="20000"/>
                        </a:spcBef>
                        <a:defRPr sz="2400">
                          <a:solidFill>
                            <a:schemeClr val="tx1"/>
                          </a:solidFill>
                          <a:latin typeface="Arial" charset="0"/>
                          <a:ea typeface="ＭＳ Ｐゴシック" charset="-128"/>
                        </a:defRPr>
                      </a:lvl2pPr>
                      <a:lvl3pPr marL="1143000" indent="-228600">
                        <a:spcBef>
                          <a:spcPct val="20000"/>
                        </a:spcBef>
                        <a:defRPr sz="2000">
                          <a:solidFill>
                            <a:schemeClr val="tx1"/>
                          </a:solidFill>
                          <a:latin typeface="Arial" charset="0"/>
                          <a:ea typeface="ＭＳ Ｐゴシック" charset="-128"/>
                        </a:defRPr>
                      </a:lvl3pPr>
                      <a:lvl4pPr marL="1600200" indent="-228600">
                        <a:spcBef>
                          <a:spcPct val="20000"/>
                        </a:spcBef>
                        <a:defRPr>
                          <a:solidFill>
                            <a:schemeClr val="tx1"/>
                          </a:solidFill>
                          <a:latin typeface="Arial" charset="0"/>
                          <a:ea typeface="ＭＳ Ｐゴシック" charset="-128"/>
                        </a:defRPr>
                      </a:lvl4pPr>
                      <a:lvl5pPr marL="2057400" indent="-228600">
                        <a:spcBef>
                          <a:spcPct val="20000"/>
                        </a:spcBef>
                        <a:defRPr>
                          <a:solidFill>
                            <a:schemeClr val="tx1"/>
                          </a:solidFill>
                          <a:latin typeface="Arial" charset="0"/>
                          <a:ea typeface="ＭＳ Ｐゴシック" charset="-128"/>
                        </a:defRPr>
                      </a:lvl5pPr>
                      <a:lvl6pPr marL="2514600" indent="-228600" eaLnBrk="0" fontAlgn="base" hangingPunct="0">
                        <a:spcBef>
                          <a:spcPct val="20000"/>
                        </a:spcBef>
                        <a:spcAft>
                          <a:spcPct val="0"/>
                        </a:spcAft>
                        <a:defRPr>
                          <a:solidFill>
                            <a:schemeClr val="tx1"/>
                          </a:solidFill>
                          <a:latin typeface="Arial" charset="0"/>
                          <a:ea typeface="ＭＳ Ｐゴシック" charset="-128"/>
                        </a:defRPr>
                      </a:lvl6pPr>
                      <a:lvl7pPr marL="2971800" indent="-228600" eaLnBrk="0" fontAlgn="base" hangingPunct="0">
                        <a:spcBef>
                          <a:spcPct val="20000"/>
                        </a:spcBef>
                        <a:spcAft>
                          <a:spcPct val="0"/>
                        </a:spcAft>
                        <a:defRPr>
                          <a:solidFill>
                            <a:schemeClr val="tx1"/>
                          </a:solidFill>
                          <a:latin typeface="Arial" charset="0"/>
                          <a:ea typeface="ＭＳ Ｐゴシック" charset="-128"/>
                        </a:defRPr>
                      </a:lvl7pPr>
                      <a:lvl8pPr marL="3429000" indent="-228600" eaLnBrk="0" fontAlgn="base" hangingPunct="0">
                        <a:spcBef>
                          <a:spcPct val="20000"/>
                        </a:spcBef>
                        <a:spcAft>
                          <a:spcPct val="0"/>
                        </a:spcAft>
                        <a:defRPr>
                          <a:solidFill>
                            <a:schemeClr val="tx1"/>
                          </a:solidFill>
                          <a:latin typeface="Arial" charset="0"/>
                          <a:ea typeface="ＭＳ Ｐゴシック" charset="-128"/>
                        </a:defRPr>
                      </a:lvl8pPr>
                      <a:lvl9pPr marL="3886200" indent="-228600" eaLnBrk="0" fontAlgn="base" hangingPunct="0">
                        <a:spcBef>
                          <a:spcPct val="20000"/>
                        </a:spcBef>
                        <a:spcAft>
                          <a:spcPct val="0"/>
                        </a:spcAft>
                        <a:defRPr>
                          <a:solidFill>
                            <a:schemeClr val="tx1"/>
                          </a:solidFill>
                          <a:latin typeface="Arial" charset="0"/>
                          <a:ea typeface="ＭＳ Ｐゴシック"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s-ES" altLang="en-US" sz="900" b="0" i="0" u="none" strike="noStrike" cap="none" normalizeH="0" baseline="0" dirty="0">
                        <a:ln>
                          <a:noFill/>
                        </a:ln>
                        <a:solidFill>
                          <a:srgbClr val="004990"/>
                        </a:solidFill>
                        <a:effectLst/>
                        <a:latin typeface="Arial" charset="0"/>
                        <a:ea typeface="ＭＳ Ｐゴシック" charset="-128"/>
                      </a:endParaRPr>
                    </a:p>
                  </a:txBody>
                  <a:tcPr marL="91415" marR="91415" marT="45732" marB="45732" horzOverflow="overflow">
                    <a:lnL w="3175"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3175" cap="flat" cmpd="sng" algn="ctr">
                      <a:solidFill>
                        <a:srgbClr val="000000"/>
                      </a:solidFill>
                      <a:prstDash val="solid"/>
                      <a:round/>
                      <a:headEnd type="none" w="med" len="med"/>
                      <a:tailEnd type="none" w="med" len="med"/>
                    </a:lnT>
                    <a:lnB w="3175" cap="flat" cmpd="sng" algn="ctr">
                      <a:solidFill>
                        <a:srgbClr val="000000"/>
                      </a:solidFill>
                      <a:prstDash val="solid"/>
                      <a:round/>
                      <a:headEnd type="none" w="med" len="med"/>
                      <a:tailEnd type="none" w="med" len="med"/>
                    </a:lnB>
                    <a:lnTlToBr>
                      <a:noFill/>
                    </a:lnTlToBr>
                    <a:lnBlToTr>
                      <a:noFill/>
                    </a:lnBlToTr>
                    <a:solidFill>
                      <a:srgbClr val="FFFFFF"/>
                    </a:solidFill>
                  </a:tcPr>
                </a:tc>
              </a:tr>
              <a:tr h="38101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en-US" sz="1300" b="0" i="0" u="none" strike="noStrike" cap="none" normalizeH="0" baseline="0" dirty="0" smtClean="0">
                          <a:ln>
                            <a:noFill/>
                          </a:ln>
                          <a:solidFill>
                            <a:srgbClr val="000000"/>
                          </a:solidFill>
                          <a:effectLst/>
                          <a:latin typeface="Arial" charset="0"/>
                          <a:ea typeface="ＭＳ Ｐゴシック" charset="-128"/>
                        </a:rPr>
                        <a:t>3.3 Air quality module (chemistry)</a:t>
                      </a:r>
                      <a:endParaRPr kumimoji="0" lang="en-GB" altLang="en-US" sz="1300" b="0" i="0" u="none" strike="noStrike" cap="none" normalizeH="0" baseline="0" dirty="0">
                        <a:ln>
                          <a:noFill/>
                        </a:ln>
                        <a:solidFill>
                          <a:srgbClr val="000000"/>
                        </a:solidFill>
                        <a:effectLst/>
                        <a:latin typeface="Arial" charset="0"/>
                        <a:ea typeface="ＭＳ Ｐゴシック" charset="-128"/>
                      </a:endParaRPr>
                    </a:p>
                  </a:txBody>
                  <a:tcPr marL="91400" marR="91400" marT="91449" marB="91449" horzOverflow="overflow">
                    <a:lnL w="38100" cap="flat" cmpd="sng" algn="ctr">
                      <a:solidFill>
                        <a:srgbClr val="000000"/>
                      </a:solidFill>
                      <a:prstDash val="solid"/>
                      <a:round/>
                      <a:headEnd type="none" w="med" len="med"/>
                      <a:tailEnd type="none" w="med" len="med"/>
                    </a:lnL>
                    <a:lnR w="3175" cap="flat" cmpd="sng" algn="ctr">
                      <a:solidFill>
                        <a:srgbClr val="000000"/>
                      </a:solidFill>
                      <a:prstDash val="solid"/>
                      <a:round/>
                      <a:headEnd type="none" w="med" len="med"/>
                      <a:tailEnd type="none" w="med" len="med"/>
                    </a:lnR>
                    <a:lnT w="3175" cap="flat" cmpd="sng" algn="ctr">
                      <a:solidFill>
                        <a:srgbClr val="000000"/>
                      </a:solidFill>
                      <a:prstDash val="solid"/>
                      <a:round/>
                      <a:headEnd type="none" w="med" len="med"/>
                      <a:tailEnd type="none" w="med" len="med"/>
                    </a:lnT>
                    <a:lnB w="3175"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endParaRPr kumimoji="0" lang="en-GB" altLang="en-US" sz="1200" b="0" i="0" u="none" strike="noStrike" cap="none" normalizeH="0" baseline="0" dirty="0">
                        <a:ln>
                          <a:noFill/>
                        </a:ln>
                        <a:solidFill>
                          <a:srgbClr val="FF9900"/>
                        </a:solidFill>
                        <a:effectLst/>
                        <a:latin typeface="Arial" charset="0"/>
                        <a:ea typeface="ＭＳ Ｐゴシック" charset="-128"/>
                      </a:endParaRPr>
                    </a:p>
                  </a:txBody>
                  <a:tcPr marL="91400" marR="91400" marT="91449" marB="91449" horzOverflow="overflow">
                    <a:lnL w="3175" cap="flat" cmpd="sng" algn="ctr">
                      <a:solidFill>
                        <a:srgbClr val="000000"/>
                      </a:solidFill>
                      <a:prstDash val="solid"/>
                      <a:round/>
                      <a:headEnd type="none" w="med" len="med"/>
                      <a:tailEnd type="none" w="med" len="med"/>
                    </a:lnL>
                    <a:lnR w="3175" cap="flat" cmpd="sng" algn="ctr">
                      <a:solidFill>
                        <a:srgbClr val="000000"/>
                      </a:solidFill>
                      <a:prstDash val="solid"/>
                      <a:round/>
                      <a:headEnd type="none" w="med" len="med"/>
                      <a:tailEnd type="none" w="med" len="med"/>
                    </a:lnR>
                    <a:lnT w="3175" cap="flat" cmpd="sng" algn="ctr">
                      <a:solidFill>
                        <a:srgbClr val="000000"/>
                      </a:solidFill>
                      <a:prstDash val="solid"/>
                      <a:round/>
                      <a:headEnd type="none" w="med" len="med"/>
                      <a:tailEnd type="none" w="med" len="med"/>
                    </a:lnT>
                    <a:lnB w="3175" cap="flat" cmpd="sng" algn="ctr">
                      <a:solidFill>
                        <a:srgbClr val="000000"/>
                      </a:solidFill>
                      <a:prstDash val="solid"/>
                      <a:round/>
                      <a:headEnd type="none" w="med" len="med"/>
                      <a:tailEnd type="none" w="med" len="med"/>
                    </a:lnB>
                    <a:lnTlToBr>
                      <a:noFill/>
                    </a:lnTlToBr>
                    <a:lnBlToTr>
                      <a:noFill/>
                    </a:lnBlToTr>
                    <a:solidFill>
                      <a:srgbClr val="3366F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s-ES" altLang="en-US" sz="900" b="0" i="0" u="none" strike="noStrike" cap="none" normalizeH="0" baseline="0" dirty="0">
                        <a:ln>
                          <a:noFill/>
                        </a:ln>
                        <a:solidFill>
                          <a:srgbClr val="004990"/>
                        </a:solidFill>
                        <a:effectLst/>
                        <a:latin typeface="Arial" charset="0"/>
                        <a:ea typeface="ＭＳ Ｐゴシック" charset="-128"/>
                      </a:endParaRPr>
                    </a:p>
                  </a:txBody>
                  <a:tcPr marL="91415" marR="91415" marT="45732" marB="45732" horzOverflow="overflow">
                    <a:lnL w="3175" cap="flat" cmpd="sng" algn="ctr">
                      <a:solidFill>
                        <a:srgbClr val="000000"/>
                      </a:solidFill>
                      <a:prstDash val="solid"/>
                      <a:round/>
                      <a:headEnd type="none" w="med" len="med"/>
                      <a:tailEnd type="none" w="med" len="med"/>
                    </a:lnL>
                    <a:lnR w="3175" cap="flat" cmpd="sng" algn="ctr">
                      <a:solidFill>
                        <a:srgbClr val="000000"/>
                      </a:solidFill>
                      <a:prstDash val="solid"/>
                      <a:round/>
                      <a:headEnd type="none" w="med" len="med"/>
                      <a:tailEnd type="none" w="med" len="med"/>
                    </a:lnR>
                    <a:lnT w="3175" cap="flat" cmpd="sng" algn="ctr">
                      <a:solidFill>
                        <a:srgbClr val="000000"/>
                      </a:solidFill>
                      <a:prstDash val="solid"/>
                      <a:round/>
                      <a:headEnd type="none" w="med" len="med"/>
                      <a:tailEnd type="none" w="med" len="med"/>
                    </a:lnT>
                    <a:lnB w="3175"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s-ES" altLang="en-US" sz="900" b="0" i="0" u="none" strike="noStrike" cap="none" normalizeH="0" baseline="0" dirty="0">
                        <a:ln>
                          <a:noFill/>
                        </a:ln>
                        <a:solidFill>
                          <a:srgbClr val="004990"/>
                        </a:solidFill>
                        <a:effectLst/>
                        <a:latin typeface="Arial" charset="0"/>
                        <a:ea typeface="ＭＳ Ｐゴシック" charset="-128"/>
                      </a:endParaRPr>
                    </a:p>
                  </a:txBody>
                  <a:tcPr marL="91415" marR="91415" marT="45732" marB="45732" horzOverflow="overflow">
                    <a:lnL w="3175" cap="flat" cmpd="sng" algn="ctr">
                      <a:solidFill>
                        <a:srgbClr val="000000"/>
                      </a:solidFill>
                      <a:prstDash val="solid"/>
                      <a:round/>
                      <a:headEnd type="none" w="med" len="med"/>
                      <a:tailEnd type="none" w="med" len="med"/>
                    </a:lnL>
                    <a:lnR w="3175" cap="flat" cmpd="sng" algn="ctr">
                      <a:solidFill>
                        <a:srgbClr val="000000"/>
                      </a:solidFill>
                      <a:prstDash val="solid"/>
                      <a:round/>
                      <a:headEnd type="none" w="med" len="med"/>
                      <a:tailEnd type="none" w="med" len="med"/>
                    </a:lnR>
                    <a:lnT w="3175" cap="flat" cmpd="sng" algn="ctr">
                      <a:solidFill>
                        <a:srgbClr val="000000"/>
                      </a:solidFill>
                      <a:prstDash val="solid"/>
                      <a:round/>
                      <a:headEnd type="none" w="med" len="med"/>
                      <a:tailEnd type="none" w="med" len="med"/>
                    </a:lnT>
                    <a:lnB w="3175"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s-ES" altLang="en-US" sz="900" b="0" i="0" u="none" strike="noStrike" cap="none" normalizeH="0" baseline="0" dirty="0">
                        <a:ln>
                          <a:noFill/>
                        </a:ln>
                        <a:solidFill>
                          <a:srgbClr val="004990"/>
                        </a:solidFill>
                        <a:effectLst/>
                        <a:latin typeface="Arial" charset="0"/>
                        <a:ea typeface="ＭＳ Ｐゴシック" charset="-128"/>
                      </a:endParaRPr>
                    </a:p>
                  </a:txBody>
                  <a:tcPr marL="91415" marR="91415" marT="45732" marB="45732" horzOverflow="overflow">
                    <a:lnL w="3175" cap="flat" cmpd="sng" algn="ctr">
                      <a:solidFill>
                        <a:srgbClr val="000000"/>
                      </a:solidFill>
                      <a:prstDash val="solid"/>
                      <a:round/>
                      <a:headEnd type="none" w="med" len="med"/>
                      <a:tailEnd type="none" w="med" len="med"/>
                    </a:lnL>
                    <a:lnR w="3175" cap="flat" cmpd="sng" algn="ctr">
                      <a:solidFill>
                        <a:srgbClr val="000000"/>
                      </a:solidFill>
                      <a:prstDash val="solid"/>
                      <a:round/>
                      <a:headEnd type="none" w="med" len="med"/>
                      <a:tailEnd type="none" w="med" len="med"/>
                    </a:lnR>
                    <a:lnT w="3175" cap="flat" cmpd="sng" algn="ctr">
                      <a:solidFill>
                        <a:srgbClr val="000000"/>
                      </a:solidFill>
                      <a:prstDash val="solid"/>
                      <a:round/>
                      <a:headEnd type="none" w="med" len="med"/>
                      <a:tailEnd type="none" w="med" len="med"/>
                    </a:lnT>
                    <a:lnB w="3175" cap="flat" cmpd="sng" algn="ctr">
                      <a:solidFill>
                        <a:srgbClr val="000000"/>
                      </a:solidFill>
                      <a:prstDash val="solid"/>
                      <a:round/>
                      <a:headEnd type="none" w="med" len="med"/>
                      <a:tailEnd type="none" w="med" len="med"/>
                    </a:lnB>
                    <a:lnTlToBr>
                      <a:noFill/>
                    </a:lnTlToBr>
                    <a:lnBlToTr>
                      <a:noFill/>
                    </a:lnBlToTr>
                    <a:solidFill>
                      <a:srgbClr val="BFBFB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s-ES" altLang="en-US" sz="900" b="0" i="0" u="none" strike="noStrike" cap="none" normalizeH="0" baseline="0" dirty="0">
                        <a:ln>
                          <a:noFill/>
                        </a:ln>
                        <a:solidFill>
                          <a:srgbClr val="004990"/>
                        </a:solidFill>
                        <a:effectLst/>
                        <a:latin typeface="Arial" charset="0"/>
                        <a:ea typeface="ＭＳ Ｐゴシック" charset="-128"/>
                      </a:endParaRPr>
                    </a:p>
                  </a:txBody>
                  <a:tcPr marL="91415" marR="91415" marT="45732" marB="45732" horzOverflow="overflow">
                    <a:lnL w="3175" cap="flat" cmpd="sng" algn="ctr">
                      <a:solidFill>
                        <a:srgbClr val="000000"/>
                      </a:solidFill>
                      <a:prstDash val="solid"/>
                      <a:round/>
                      <a:headEnd type="none" w="med" len="med"/>
                      <a:tailEnd type="none" w="med" len="med"/>
                    </a:lnL>
                    <a:lnR w="3175" cap="flat" cmpd="sng" algn="ctr">
                      <a:solidFill>
                        <a:srgbClr val="000000"/>
                      </a:solidFill>
                      <a:prstDash val="solid"/>
                      <a:round/>
                      <a:headEnd type="none" w="med" len="med"/>
                      <a:tailEnd type="none" w="med" len="med"/>
                    </a:lnR>
                    <a:lnT w="3175" cap="flat" cmpd="sng" algn="ctr">
                      <a:solidFill>
                        <a:srgbClr val="000000"/>
                      </a:solidFill>
                      <a:prstDash val="solid"/>
                      <a:round/>
                      <a:headEnd type="none" w="med" len="med"/>
                      <a:tailEnd type="none" w="med" len="med"/>
                    </a:lnT>
                    <a:lnB w="3175" cap="flat" cmpd="sng" algn="ctr">
                      <a:solidFill>
                        <a:srgbClr val="000000"/>
                      </a:solidFill>
                      <a:prstDash val="solid"/>
                      <a:round/>
                      <a:headEnd type="none" w="med" len="med"/>
                      <a:tailEnd type="none" w="med" len="med"/>
                    </a:lnB>
                    <a:lnTlToBr>
                      <a:noFill/>
                    </a:lnTlToBr>
                    <a:lnBlToTr>
                      <a:noFill/>
                    </a:lnBlToTr>
                    <a:solidFill>
                      <a:srgbClr val="BFBFB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s-ES" altLang="en-US" sz="900" b="0" i="0" u="none" strike="noStrike" cap="none" normalizeH="0" baseline="0" dirty="0">
                        <a:ln>
                          <a:noFill/>
                        </a:ln>
                        <a:solidFill>
                          <a:srgbClr val="004990"/>
                        </a:solidFill>
                        <a:effectLst/>
                        <a:latin typeface="Arial" charset="0"/>
                        <a:ea typeface="ＭＳ Ｐゴシック" charset="-128"/>
                      </a:endParaRPr>
                    </a:p>
                  </a:txBody>
                  <a:tcPr marL="91415" marR="91415" marT="45732" marB="45732" horzOverflow="overflow">
                    <a:lnL w="3175" cap="flat" cmpd="sng" algn="ctr">
                      <a:solidFill>
                        <a:srgbClr val="000000"/>
                      </a:solidFill>
                      <a:prstDash val="solid"/>
                      <a:round/>
                      <a:headEnd type="none" w="med" len="med"/>
                      <a:tailEnd type="none" w="med" len="med"/>
                    </a:lnL>
                    <a:lnR w="3175" cap="flat" cmpd="sng" algn="ctr">
                      <a:solidFill>
                        <a:srgbClr val="000000"/>
                      </a:solidFill>
                      <a:prstDash val="solid"/>
                      <a:round/>
                      <a:headEnd type="none" w="med" len="med"/>
                      <a:tailEnd type="none" w="med" len="med"/>
                    </a:lnR>
                    <a:lnT w="3175" cap="flat" cmpd="sng" algn="ctr">
                      <a:solidFill>
                        <a:srgbClr val="000000"/>
                      </a:solidFill>
                      <a:prstDash val="solid"/>
                      <a:round/>
                      <a:headEnd type="none" w="med" len="med"/>
                      <a:tailEnd type="none" w="med" len="med"/>
                    </a:lnT>
                    <a:lnB w="3175" cap="flat" cmpd="sng" algn="ctr">
                      <a:solidFill>
                        <a:srgbClr val="000000"/>
                      </a:solidFill>
                      <a:prstDash val="solid"/>
                      <a:round/>
                      <a:headEnd type="none" w="med" len="med"/>
                      <a:tailEnd type="none" w="med" len="med"/>
                    </a:lnB>
                    <a:lnTlToBr>
                      <a:noFill/>
                    </a:lnTlToBr>
                    <a:lnBlToTr>
                      <a:noFill/>
                    </a:lnBlToTr>
                    <a:solidFill>
                      <a:srgbClr val="BFBFB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s-ES" altLang="en-US" sz="900" b="0" i="0" u="none" strike="noStrike" cap="none" normalizeH="0" baseline="0" dirty="0">
                        <a:ln>
                          <a:noFill/>
                        </a:ln>
                        <a:solidFill>
                          <a:srgbClr val="004990"/>
                        </a:solidFill>
                        <a:effectLst/>
                        <a:latin typeface="Arial" charset="0"/>
                        <a:ea typeface="ＭＳ Ｐゴシック" charset="-128"/>
                      </a:endParaRPr>
                    </a:p>
                  </a:txBody>
                  <a:tcPr marL="91415" marR="91415" marT="45732" marB="45732" horzOverflow="overflow">
                    <a:lnL w="3175" cap="flat" cmpd="sng" algn="ctr">
                      <a:solidFill>
                        <a:srgbClr val="000000"/>
                      </a:solidFill>
                      <a:prstDash val="solid"/>
                      <a:round/>
                      <a:headEnd type="none" w="med" len="med"/>
                      <a:tailEnd type="none" w="med" len="med"/>
                    </a:lnL>
                    <a:lnR w="3175" cap="flat" cmpd="sng" algn="ctr">
                      <a:solidFill>
                        <a:srgbClr val="000000"/>
                      </a:solidFill>
                      <a:prstDash val="solid"/>
                      <a:round/>
                      <a:headEnd type="none" w="med" len="med"/>
                      <a:tailEnd type="none" w="med" len="med"/>
                    </a:lnR>
                    <a:lnT w="3175" cap="flat" cmpd="sng" algn="ctr">
                      <a:solidFill>
                        <a:srgbClr val="000000"/>
                      </a:solidFill>
                      <a:prstDash val="solid"/>
                      <a:round/>
                      <a:headEnd type="none" w="med" len="med"/>
                      <a:tailEnd type="none" w="med" len="med"/>
                    </a:lnT>
                    <a:lnB w="3175" cap="flat" cmpd="sng" algn="ctr">
                      <a:solidFill>
                        <a:srgbClr val="000000"/>
                      </a:solidFill>
                      <a:prstDash val="solid"/>
                      <a:round/>
                      <a:headEnd type="none" w="med" len="med"/>
                      <a:tailEnd type="none" w="med" len="med"/>
                    </a:lnB>
                    <a:lnTlToBr>
                      <a:noFill/>
                    </a:lnTlToBr>
                    <a:lnBlToTr>
                      <a:noFill/>
                    </a:lnBlToTr>
                    <a:solidFill>
                      <a:srgbClr val="BFBFB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s-ES" altLang="en-US" sz="900" b="0" i="0" u="none" strike="noStrike" cap="none" normalizeH="0" baseline="0" dirty="0">
                        <a:ln>
                          <a:noFill/>
                        </a:ln>
                        <a:solidFill>
                          <a:srgbClr val="004990"/>
                        </a:solidFill>
                        <a:effectLst/>
                        <a:latin typeface="Arial" charset="0"/>
                        <a:ea typeface="ＭＳ Ｐゴシック" charset="-128"/>
                      </a:endParaRPr>
                    </a:p>
                  </a:txBody>
                  <a:tcPr marL="91415" marR="91415" marT="45732" marB="45732" horzOverflow="overflow">
                    <a:lnL w="3175" cap="flat" cmpd="sng" algn="ctr">
                      <a:solidFill>
                        <a:srgbClr val="000000"/>
                      </a:solidFill>
                      <a:prstDash val="solid"/>
                      <a:round/>
                      <a:headEnd type="none" w="med" len="med"/>
                      <a:tailEnd type="none" w="med" len="med"/>
                    </a:lnL>
                    <a:lnR w="3175" cap="flat" cmpd="sng" algn="ctr">
                      <a:solidFill>
                        <a:srgbClr val="000000"/>
                      </a:solidFill>
                      <a:prstDash val="solid"/>
                      <a:round/>
                      <a:headEnd type="none" w="med" len="med"/>
                      <a:tailEnd type="none" w="med" len="med"/>
                    </a:lnR>
                    <a:lnT w="3175" cap="flat" cmpd="sng" algn="ctr">
                      <a:solidFill>
                        <a:srgbClr val="000000"/>
                      </a:solidFill>
                      <a:prstDash val="solid"/>
                      <a:round/>
                      <a:headEnd type="none" w="med" len="med"/>
                      <a:tailEnd type="none" w="med" len="med"/>
                    </a:lnT>
                    <a:lnB w="3175" cap="flat" cmpd="sng" algn="ctr">
                      <a:solidFill>
                        <a:srgbClr val="000000"/>
                      </a:solidFill>
                      <a:prstDash val="solid"/>
                      <a:round/>
                      <a:headEnd type="none" w="med" len="med"/>
                      <a:tailEnd type="none" w="med" len="med"/>
                    </a:lnB>
                    <a:lnTlToBr>
                      <a:noFill/>
                    </a:lnTlToBr>
                    <a:lnBlToTr>
                      <a:noFill/>
                    </a:lnBlToTr>
                    <a:solidFill>
                      <a:srgbClr val="BFBFB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s-ES" altLang="en-US" sz="900" b="0" i="0" u="none" strike="noStrike" cap="none" normalizeH="0" baseline="0" dirty="0">
                        <a:ln>
                          <a:noFill/>
                        </a:ln>
                        <a:solidFill>
                          <a:srgbClr val="004990"/>
                        </a:solidFill>
                        <a:effectLst/>
                        <a:latin typeface="Arial" charset="0"/>
                        <a:ea typeface="ＭＳ Ｐゴシック" charset="-128"/>
                      </a:endParaRPr>
                    </a:p>
                  </a:txBody>
                  <a:tcPr marL="91415" marR="91415" marT="45732" marB="45732" horzOverflow="overflow">
                    <a:lnL w="3175"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3175" cap="flat" cmpd="sng" algn="ctr">
                      <a:solidFill>
                        <a:srgbClr val="000000"/>
                      </a:solidFill>
                      <a:prstDash val="solid"/>
                      <a:round/>
                      <a:headEnd type="none" w="med" len="med"/>
                      <a:tailEnd type="none" w="med" len="med"/>
                    </a:lnT>
                    <a:lnB w="3175" cap="flat" cmpd="sng" algn="ctr">
                      <a:solidFill>
                        <a:srgbClr val="000000"/>
                      </a:solidFill>
                      <a:prstDash val="solid"/>
                      <a:round/>
                      <a:headEnd type="none" w="med" len="med"/>
                      <a:tailEnd type="none" w="med" len="med"/>
                    </a:lnB>
                    <a:lnTlToBr>
                      <a:noFill/>
                    </a:lnTlToBr>
                    <a:lnBlToTr>
                      <a:noFill/>
                    </a:lnBlToTr>
                    <a:solidFill>
                      <a:srgbClr val="FFFFFF"/>
                    </a:solidFill>
                  </a:tcPr>
                </a:tc>
              </a:tr>
              <a:tr h="381018">
                <a:tc>
                  <a:txBody>
                    <a:bodyPr/>
                    <a:lstStyle>
                      <a:lvl1pPr>
                        <a:spcBef>
                          <a:spcPct val="20000"/>
                        </a:spcBef>
                        <a:defRPr sz="2800">
                          <a:solidFill>
                            <a:schemeClr val="tx1"/>
                          </a:solidFill>
                          <a:latin typeface="Arial" charset="0"/>
                          <a:ea typeface="ＭＳ Ｐゴシック" charset="-128"/>
                        </a:defRPr>
                      </a:lvl1pPr>
                      <a:lvl2pPr marL="742950" indent="-285750">
                        <a:spcBef>
                          <a:spcPct val="20000"/>
                        </a:spcBef>
                        <a:defRPr sz="2400">
                          <a:solidFill>
                            <a:schemeClr val="tx1"/>
                          </a:solidFill>
                          <a:latin typeface="Arial" charset="0"/>
                          <a:ea typeface="ＭＳ Ｐゴシック" charset="-128"/>
                        </a:defRPr>
                      </a:lvl2pPr>
                      <a:lvl3pPr marL="1143000" indent="-228600">
                        <a:spcBef>
                          <a:spcPct val="20000"/>
                        </a:spcBef>
                        <a:defRPr sz="2000">
                          <a:solidFill>
                            <a:schemeClr val="tx1"/>
                          </a:solidFill>
                          <a:latin typeface="Arial" charset="0"/>
                          <a:ea typeface="ＭＳ Ｐゴシック" charset="-128"/>
                        </a:defRPr>
                      </a:lvl3pPr>
                      <a:lvl4pPr marL="1600200" indent="-228600">
                        <a:spcBef>
                          <a:spcPct val="20000"/>
                        </a:spcBef>
                        <a:defRPr>
                          <a:solidFill>
                            <a:schemeClr val="tx1"/>
                          </a:solidFill>
                          <a:latin typeface="Arial" charset="0"/>
                          <a:ea typeface="ＭＳ Ｐゴシック" charset="-128"/>
                        </a:defRPr>
                      </a:lvl4pPr>
                      <a:lvl5pPr marL="2057400" indent="-228600">
                        <a:spcBef>
                          <a:spcPct val="20000"/>
                        </a:spcBef>
                        <a:defRPr>
                          <a:solidFill>
                            <a:schemeClr val="tx1"/>
                          </a:solidFill>
                          <a:latin typeface="Arial" charset="0"/>
                          <a:ea typeface="ＭＳ Ｐゴシック" charset="-128"/>
                        </a:defRPr>
                      </a:lvl5pPr>
                      <a:lvl6pPr marL="2514600" indent="-228600" eaLnBrk="0" fontAlgn="base" hangingPunct="0">
                        <a:spcBef>
                          <a:spcPct val="20000"/>
                        </a:spcBef>
                        <a:spcAft>
                          <a:spcPct val="0"/>
                        </a:spcAft>
                        <a:defRPr>
                          <a:solidFill>
                            <a:schemeClr val="tx1"/>
                          </a:solidFill>
                          <a:latin typeface="Arial" charset="0"/>
                          <a:ea typeface="ＭＳ Ｐゴシック" charset="-128"/>
                        </a:defRPr>
                      </a:lvl6pPr>
                      <a:lvl7pPr marL="2971800" indent="-228600" eaLnBrk="0" fontAlgn="base" hangingPunct="0">
                        <a:spcBef>
                          <a:spcPct val="20000"/>
                        </a:spcBef>
                        <a:spcAft>
                          <a:spcPct val="0"/>
                        </a:spcAft>
                        <a:defRPr>
                          <a:solidFill>
                            <a:schemeClr val="tx1"/>
                          </a:solidFill>
                          <a:latin typeface="Arial" charset="0"/>
                          <a:ea typeface="ＭＳ Ｐゴシック" charset="-128"/>
                        </a:defRPr>
                      </a:lvl7pPr>
                      <a:lvl8pPr marL="3429000" indent="-228600" eaLnBrk="0" fontAlgn="base" hangingPunct="0">
                        <a:spcBef>
                          <a:spcPct val="20000"/>
                        </a:spcBef>
                        <a:spcAft>
                          <a:spcPct val="0"/>
                        </a:spcAft>
                        <a:defRPr>
                          <a:solidFill>
                            <a:schemeClr val="tx1"/>
                          </a:solidFill>
                          <a:latin typeface="Arial" charset="0"/>
                          <a:ea typeface="ＭＳ Ｐゴシック" charset="-128"/>
                        </a:defRPr>
                      </a:lvl8pPr>
                      <a:lvl9pPr marL="3886200" indent="-228600" eaLnBrk="0" fontAlgn="base" hangingPunct="0">
                        <a:spcBef>
                          <a:spcPct val="20000"/>
                        </a:spcBef>
                        <a:spcAft>
                          <a:spcPct val="0"/>
                        </a:spcAft>
                        <a:defRPr>
                          <a:solidFill>
                            <a:schemeClr val="tx1"/>
                          </a:solidFill>
                          <a:latin typeface="Arial" charset="0"/>
                          <a:ea typeface="ＭＳ Ｐゴシック"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en-US" sz="1300" b="0" i="0" u="none" strike="noStrike" cap="none" normalizeH="0" baseline="0" dirty="0" smtClean="0">
                          <a:ln>
                            <a:noFill/>
                          </a:ln>
                          <a:solidFill>
                            <a:srgbClr val="000000"/>
                          </a:solidFill>
                          <a:effectLst/>
                          <a:latin typeface="Arial" charset="0"/>
                          <a:ea typeface="ＭＳ Ｐゴシック" charset="-128"/>
                        </a:rPr>
                        <a:t>3.4 CFD model experiment</a:t>
                      </a:r>
                      <a:endParaRPr kumimoji="0" lang="en-GB" altLang="en-US" sz="1300" b="0" i="0" u="none" strike="noStrike" cap="none" normalizeH="0" baseline="0" dirty="0">
                        <a:ln>
                          <a:noFill/>
                        </a:ln>
                        <a:solidFill>
                          <a:srgbClr val="000000"/>
                        </a:solidFill>
                        <a:effectLst/>
                        <a:latin typeface="Arial" charset="0"/>
                        <a:ea typeface="ＭＳ Ｐゴシック" charset="-128"/>
                      </a:endParaRPr>
                    </a:p>
                  </a:txBody>
                  <a:tcPr marL="91400" marR="91400" marT="91449" marB="91449" horzOverflow="overflow">
                    <a:lnL w="38100" cap="flat" cmpd="sng" algn="ctr">
                      <a:solidFill>
                        <a:srgbClr val="000000"/>
                      </a:solidFill>
                      <a:prstDash val="solid"/>
                      <a:round/>
                      <a:headEnd type="none" w="med" len="med"/>
                      <a:tailEnd type="none" w="med" len="med"/>
                    </a:lnL>
                    <a:lnR w="3175" cap="flat" cmpd="sng" algn="ctr">
                      <a:solidFill>
                        <a:srgbClr val="000000"/>
                      </a:solidFill>
                      <a:prstDash val="solid"/>
                      <a:round/>
                      <a:headEnd type="none" w="med" len="med"/>
                      <a:tailEnd type="none" w="med" len="med"/>
                    </a:lnR>
                    <a:lnT w="31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0000"/>
                        </a:spcBef>
                        <a:defRPr sz="2800">
                          <a:solidFill>
                            <a:schemeClr val="tx1"/>
                          </a:solidFill>
                          <a:latin typeface="Arial" charset="0"/>
                          <a:ea typeface="ＭＳ Ｐゴシック" charset="-128"/>
                        </a:defRPr>
                      </a:lvl1pPr>
                      <a:lvl2pPr marL="742950" indent="-285750">
                        <a:spcBef>
                          <a:spcPct val="20000"/>
                        </a:spcBef>
                        <a:defRPr sz="2400">
                          <a:solidFill>
                            <a:schemeClr val="tx1"/>
                          </a:solidFill>
                          <a:latin typeface="Arial" charset="0"/>
                          <a:ea typeface="ＭＳ Ｐゴシック" charset="-128"/>
                        </a:defRPr>
                      </a:lvl2pPr>
                      <a:lvl3pPr marL="1143000" indent="-228600">
                        <a:spcBef>
                          <a:spcPct val="20000"/>
                        </a:spcBef>
                        <a:defRPr sz="2000">
                          <a:solidFill>
                            <a:schemeClr val="tx1"/>
                          </a:solidFill>
                          <a:latin typeface="Arial" charset="0"/>
                          <a:ea typeface="ＭＳ Ｐゴシック" charset="-128"/>
                        </a:defRPr>
                      </a:lvl3pPr>
                      <a:lvl4pPr marL="1600200" indent="-228600">
                        <a:spcBef>
                          <a:spcPct val="20000"/>
                        </a:spcBef>
                        <a:defRPr>
                          <a:solidFill>
                            <a:schemeClr val="tx1"/>
                          </a:solidFill>
                          <a:latin typeface="Arial" charset="0"/>
                          <a:ea typeface="ＭＳ Ｐゴシック" charset="-128"/>
                        </a:defRPr>
                      </a:lvl4pPr>
                      <a:lvl5pPr marL="2057400" indent="-228600">
                        <a:spcBef>
                          <a:spcPct val="20000"/>
                        </a:spcBef>
                        <a:defRPr>
                          <a:solidFill>
                            <a:schemeClr val="tx1"/>
                          </a:solidFill>
                          <a:latin typeface="Arial" charset="0"/>
                          <a:ea typeface="ＭＳ Ｐゴシック" charset="-128"/>
                        </a:defRPr>
                      </a:lvl5pPr>
                      <a:lvl6pPr marL="2514600" indent="-228600" eaLnBrk="0" fontAlgn="base" hangingPunct="0">
                        <a:spcBef>
                          <a:spcPct val="20000"/>
                        </a:spcBef>
                        <a:spcAft>
                          <a:spcPct val="0"/>
                        </a:spcAft>
                        <a:defRPr>
                          <a:solidFill>
                            <a:schemeClr val="tx1"/>
                          </a:solidFill>
                          <a:latin typeface="Arial" charset="0"/>
                          <a:ea typeface="ＭＳ Ｐゴシック" charset="-128"/>
                        </a:defRPr>
                      </a:lvl6pPr>
                      <a:lvl7pPr marL="2971800" indent="-228600" eaLnBrk="0" fontAlgn="base" hangingPunct="0">
                        <a:spcBef>
                          <a:spcPct val="20000"/>
                        </a:spcBef>
                        <a:spcAft>
                          <a:spcPct val="0"/>
                        </a:spcAft>
                        <a:defRPr>
                          <a:solidFill>
                            <a:schemeClr val="tx1"/>
                          </a:solidFill>
                          <a:latin typeface="Arial" charset="0"/>
                          <a:ea typeface="ＭＳ Ｐゴシック" charset="-128"/>
                        </a:defRPr>
                      </a:lvl7pPr>
                      <a:lvl8pPr marL="3429000" indent="-228600" eaLnBrk="0" fontAlgn="base" hangingPunct="0">
                        <a:spcBef>
                          <a:spcPct val="20000"/>
                        </a:spcBef>
                        <a:spcAft>
                          <a:spcPct val="0"/>
                        </a:spcAft>
                        <a:defRPr>
                          <a:solidFill>
                            <a:schemeClr val="tx1"/>
                          </a:solidFill>
                          <a:latin typeface="Arial" charset="0"/>
                          <a:ea typeface="ＭＳ Ｐゴシック" charset="-128"/>
                        </a:defRPr>
                      </a:lvl8pPr>
                      <a:lvl9pPr marL="3886200" indent="-228600" eaLnBrk="0" fontAlgn="base" hangingPunct="0">
                        <a:spcBef>
                          <a:spcPct val="20000"/>
                        </a:spcBef>
                        <a:spcAft>
                          <a:spcPct val="0"/>
                        </a:spcAft>
                        <a:defRPr>
                          <a:solidFill>
                            <a:schemeClr val="tx1"/>
                          </a:solidFill>
                          <a:latin typeface="Arial" charset="0"/>
                          <a:ea typeface="ＭＳ Ｐゴシック"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pPr>
                      <a:endParaRPr kumimoji="0" lang="en-GB" altLang="en-US" sz="1200" b="0" i="0" u="none" strike="noStrike" cap="none" normalizeH="0" baseline="0" dirty="0">
                        <a:ln>
                          <a:noFill/>
                        </a:ln>
                        <a:solidFill>
                          <a:srgbClr val="0000FF"/>
                        </a:solidFill>
                        <a:effectLst/>
                        <a:latin typeface="Arial" charset="0"/>
                        <a:ea typeface="ＭＳ Ｐゴシック" charset="-128"/>
                      </a:endParaRPr>
                    </a:p>
                  </a:txBody>
                  <a:tcPr marL="91400" marR="91400" marT="91449" marB="91449" horzOverflow="overflow">
                    <a:lnL w="3175" cap="flat" cmpd="sng" algn="ctr">
                      <a:solidFill>
                        <a:srgbClr val="000000"/>
                      </a:solidFill>
                      <a:prstDash val="solid"/>
                      <a:round/>
                      <a:headEnd type="none" w="med" len="med"/>
                      <a:tailEnd type="none" w="med" len="med"/>
                    </a:lnL>
                    <a:lnR w="3175" cap="flat" cmpd="sng" algn="ctr">
                      <a:solidFill>
                        <a:srgbClr val="000000"/>
                      </a:solidFill>
                      <a:prstDash val="solid"/>
                      <a:round/>
                      <a:headEnd type="none" w="med" len="med"/>
                      <a:tailEnd type="none" w="med" len="med"/>
                    </a:lnR>
                    <a:lnT w="31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rgbClr val="3366FF"/>
                    </a:solidFill>
                  </a:tcPr>
                </a:tc>
                <a:tc>
                  <a:txBody>
                    <a:bodyPr/>
                    <a:lstStyle>
                      <a:lvl1pPr>
                        <a:spcBef>
                          <a:spcPct val="20000"/>
                        </a:spcBef>
                        <a:defRPr sz="2800">
                          <a:solidFill>
                            <a:schemeClr val="tx1"/>
                          </a:solidFill>
                          <a:latin typeface="Arial" charset="0"/>
                          <a:ea typeface="ＭＳ Ｐゴシック" charset="-128"/>
                        </a:defRPr>
                      </a:lvl1pPr>
                      <a:lvl2pPr marL="742950" indent="-285750">
                        <a:spcBef>
                          <a:spcPct val="20000"/>
                        </a:spcBef>
                        <a:defRPr sz="2400">
                          <a:solidFill>
                            <a:schemeClr val="tx1"/>
                          </a:solidFill>
                          <a:latin typeface="Arial" charset="0"/>
                          <a:ea typeface="ＭＳ Ｐゴシック" charset="-128"/>
                        </a:defRPr>
                      </a:lvl2pPr>
                      <a:lvl3pPr marL="1143000" indent="-228600">
                        <a:spcBef>
                          <a:spcPct val="20000"/>
                        </a:spcBef>
                        <a:defRPr sz="2000">
                          <a:solidFill>
                            <a:schemeClr val="tx1"/>
                          </a:solidFill>
                          <a:latin typeface="Arial" charset="0"/>
                          <a:ea typeface="ＭＳ Ｐゴシック" charset="-128"/>
                        </a:defRPr>
                      </a:lvl3pPr>
                      <a:lvl4pPr marL="1600200" indent="-228600">
                        <a:spcBef>
                          <a:spcPct val="20000"/>
                        </a:spcBef>
                        <a:defRPr>
                          <a:solidFill>
                            <a:schemeClr val="tx1"/>
                          </a:solidFill>
                          <a:latin typeface="Arial" charset="0"/>
                          <a:ea typeface="ＭＳ Ｐゴシック" charset="-128"/>
                        </a:defRPr>
                      </a:lvl4pPr>
                      <a:lvl5pPr marL="2057400" indent="-228600">
                        <a:spcBef>
                          <a:spcPct val="20000"/>
                        </a:spcBef>
                        <a:defRPr>
                          <a:solidFill>
                            <a:schemeClr val="tx1"/>
                          </a:solidFill>
                          <a:latin typeface="Arial" charset="0"/>
                          <a:ea typeface="ＭＳ Ｐゴシック" charset="-128"/>
                        </a:defRPr>
                      </a:lvl5pPr>
                      <a:lvl6pPr marL="2514600" indent="-228600" eaLnBrk="0" fontAlgn="base" hangingPunct="0">
                        <a:spcBef>
                          <a:spcPct val="20000"/>
                        </a:spcBef>
                        <a:spcAft>
                          <a:spcPct val="0"/>
                        </a:spcAft>
                        <a:defRPr>
                          <a:solidFill>
                            <a:schemeClr val="tx1"/>
                          </a:solidFill>
                          <a:latin typeface="Arial" charset="0"/>
                          <a:ea typeface="ＭＳ Ｐゴシック" charset="-128"/>
                        </a:defRPr>
                      </a:lvl6pPr>
                      <a:lvl7pPr marL="2971800" indent="-228600" eaLnBrk="0" fontAlgn="base" hangingPunct="0">
                        <a:spcBef>
                          <a:spcPct val="20000"/>
                        </a:spcBef>
                        <a:spcAft>
                          <a:spcPct val="0"/>
                        </a:spcAft>
                        <a:defRPr>
                          <a:solidFill>
                            <a:schemeClr val="tx1"/>
                          </a:solidFill>
                          <a:latin typeface="Arial" charset="0"/>
                          <a:ea typeface="ＭＳ Ｐゴシック" charset="-128"/>
                        </a:defRPr>
                      </a:lvl7pPr>
                      <a:lvl8pPr marL="3429000" indent="-228600" eaLnBrk="0" fontAlgn="base" hangingPunct="0">
                        <a:spcBef>
                          <a:spcPct val="20000"/>
                        </a:spcBef>
                        <a:spcAft>
                          <a:spcPct val="0"/>
                        </a:spcAft>
                        <a:defRPr>
                          <a:solidFill>
                            <a:schemeClr val="tx1"/>
                          </a:solidFill>
                          <a:latin typeface="Arial" charset="0"/>
                          <a:ea typeface="ＭＳ Ｐゴシック" charset="-128"/>
                        </a:defRPr>
                      </a:lvl8pPr>
                      <a:lvl9pPr marL="3886200" indent="-228600" eaLnBrk="0" fontAlgn="base" hangingPunct="0">
                        <a:spcBef>
                          <a:spcPct val="20000"/>
                        </a:spcBef>
                        <a:spcAft>
                          <a:spcPct val="0"/>
                        </a:spcAft>
                        <a:defRPr>
                          <a:solidFill>
                            <a:schemeClr val="tx1"/>
                          </a:solidFill>
                          <a:latin typeface="Arial" charset="0"/>
                          <a:ea typeface="ＭＳ Ｐゴシック"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s-ES" altLang="en-US" sz="900" b="0" i="0" u="none" strike="noStrike" cap="none" normalizeH="0" baseline="0" dirty="0">
                        <a:ln>
                          <a:noFill/>
                        </a:ln>
                        <a:solidFill>
                          <a:srgbClr val="004990"/>
                        </a:solidFill>
                        <a:effectLst/>
                        <a:latin typeface="Arial" charset="0"/>
                        <a:ea typeface="ＭＳ Ｐゴシック" charset="-128"/>
                      </a:endParaRPr>
                    </a:p>
                  </a:txBody>
                  <a:tcPr marL="91415" marR="91415" marT="45732" marB="45732" horzOverflow="overflow">
                    <a:lnL w="3175" cap="flat" cmpd="sng" algn="ctr">
                      <a:solidFill>
                        <a:srgbClr val="000000"/>
                      </a:solidFill>
                      <a:prstDash val="solid"/>
                      <a:round/>
                      <a:headEnd type="none" w="med" len="med"/>
                      <a:tailEnd type="none" w="med" len="med"/>
                    </a:lnL>
                    <a:lnR w="3175" cap="flat" cmpd="sng" algn="ctr">
                      <a:solidFill>
                        <a:srgbClr val="000000"/>
                      </a:solidFill>
                      <a:prstDash val="solid"/>
                      <a:round/>
                      <a:headEnd type="none" w="med" len="med"/>
                      <a:tailEnd type="none" w="med" len="med"/>
                    </a:lnR>
                    <a:lnT w="31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0000"/>
                        </a:spcBef>
                        <a:defRPr sz="2800">
                          <a:solidFill>
                            <a:schemeClr val="tx1"/>
                          </a:solidFill>
                          <a:latin typeface="Arial" charset="0"/>
                          <a:ea typeface="ＭＳ Ｐゴシック" charset="-128"/>
                        </a:defRPr>
                      </a:lvl1pPr>
                      <a:lvl2pPr marL="742950" indent="-285750">
                        <a:spcBef>
                          <a:spcPct val="20000"/>
                        </a:spcBef>
                        <a:defRPr sz="2400">
                          <a:solidFill>
                            <a:schemeClr val="tx1"/>
                          </a:solidFill>
                          <a:latin typeface="Arial" charset="0"/>
                          <a:ea typeface="ＭＳ Ｐゴシック" charset="-128"/>
                        </a:defRPr>
                      </a:lvl2pPr>
                      <a:lvl3pPr marL="1143000" indent="-228600">
                        <a:spcBef>
                          <a:spcPct val="20000"/>
                        </a:spcBef>
                        <a:defRPr sz="2000">
                          <a:solidFill>
                            <a:schemeClr val="tx1"/>
                          </a:solidFill>
                          <a:latin typeface="Arial" charset="0"/>
                          <a:ea typeface="ＭＳ Ｐゴシック" charset="-128"/>
                        </a:defRPr>
                      </a:lvl3pPr>
                      <a:lvl4pPr marL="1600200" indent="-228600">
                        <a:spcBef>
                          <a:spcPct val="20000"/>
                        </a:spcBef>
                        <a:defRPr>
                          <a:solidFill>
                            <a:schemeClr val="tx1"/>
                          </a:solidFill>
                          <a:latin typeface="Arial" charset="0"/>
                          <a:ea typeface="ＭＳ Ｐゴシック" charset="-128"/>
                        </a:defRPr>
                      </a:lvl4pPr>
                      <a:lvl5pPr marL="2057400" indent="-228600">
                        <a:spcBef>
                          <a:spcPct val="20000"/>
                        </a:spcBef>
                        <a:defRPr>
                          <a:solidFill>
                            <a:schemeClr val="tx1"/>
                          </a:solidFill>
                          <a:latin typeface="Arial" charset="0"/>
                          <a:ea typeface="ＭＳ Ｐゴシック" charset="-128"/>
                        </a:defRPr>
                      </a:lvl5pPr>
                      <a:lvl6pPr marL="2514600" indent="-228600" eaLnBrk="0" fontAlgn="base" hangingPunct="0">
                        <a:spcBef>
                          <a:spcPct val="20000"/>
                        </a:spcBef>
                        <a:spcAft>
                          <a:spcPct val="0"/>
                        </a:spcAft>
                        <a:defRPr>
                          <a:solidFill>
                            <a:schemeClr val="tx1"/>
                          </a:solidFill>
                          <a:latin typeface="Arial" charset="0"/>
                          <a:ea typeface="ＭＳ Ｐゴシック" charset="-128"/>
                        </a:defRPr>
                      </a:lvl6pPr>
                      <a:lvl7pPr marL="2971800" indent="-228600" eaLnBrk="0" fontAlgn="base" hangingPunct="0">
                        <a:spcBef>
                          <a:spcPct val="20000"/>
                        </a:spcBef>
                        <a:spcAft>
                          <a:spcPct val="0"/>
                        </a:spcAft>
                        <a:defRPr>
                          <a:solidFill>
                            <a:schemeClr val="tx1"/>
                          </a:solidFill>
                          <a:latin typeface="Arial" charset="0"/>
                          <a:ea typeface="ＭＳ Ｐゴシック" charset="-128"/>
                        </a:defRPr>
                      </a:lvl7pPr>
                      <a:lvl8pPr marL="3429000" indent="-228600" eaLnBrk="0" fontAlgn="base" hangingPunct="0">
                        <a:spcBef>
                          <a:spcPct val="20000"/>
                        </a:spcBef>
                        <a:spcAft>
                          <a:spcPct val="0"/>
                        </a:spcAft>
                        <a:defRPr>
                          <a:solidFill>
                            <a:schemeClr val="tx1"/>
                          </a:solidFill>
                          <a:latin typeface="Arial" charset="0"/>
                          <a:ea typeface="ＭＳ Ｐゴシック" charset="-128"/>
                        </a:defRPr>
                      </a:lvl8pPr>
                      <a:lvl9pPr marL="3886200" indent="-228600" eaLnBrk="0" fontAlgn="base" hangingPunct="0">
                        <a:spcBef>
                          <a:spcPct val="20000"/>
                        </a:spcBef>
                        <a:spcAft>
                          <a:spcPct val="0"/>
                        </a:spcAft>
                        <a:defRPr>
                          <a:solidFill>
                            <a:schemeClr val="tx1"/>
                          </a:solidFill>
                          <a:latin typeface="Arial" charset="0"/>
                          <a:ea typeface="ＭＳ Ｐゴシック"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s-ES" altLang="en-US" sz="900" b="0" i="0" u="none" strike="noStrike" cap="none" normalizeH="0" baseline="0" dirty="0">
                        <a:ln>
                          <a:noFill/>
                        </a:ln>
                        <a:solidFill>
                          <a:srgbClr val="004990"/>
                        </a:solidFill>
                        <a:effectLst/>
                        <a:latin typeface="Arial" charset="0"/>
                        <a:ea typeface="ＭＳ Ｐゴシック" charset="-128"/>
                      </a:endParaRPr>
                    </a:p>
                  </a:txBody>
                  <a:tcPr marL="91415" marR="91415" marT="45732" marB="45732" horzOverflow="overflow">
                    <a:lnL w="3175" cap="flat" cmpd="sng" algn="ctr">
                      <a:solidFill>
                        <a:srgbClr val="000000"/>
                      </a:solidFill>
                      <a:prstDash val="solid"/>
                      <a:round/>
                      <a:headEnd type="none" w="med" len="med"/>
                      <a:tailEnd type="none" w="med" len="med"/>
                    </a:lnL>
                    <a:lnR w="3175" cap="flat" cmpd="sng" algn="ctr">
                      <a:solidFill>
                        <a:srgbClr val="000000"/>
                      </a:solidFill>
                      <a:prstDash val="solid"/>
                      <a:round/>
                      <a:headEnd type="none" w="med" len="med"/>
                      <a:tailEnd type="none" w="med" len="med"/>
                    </a:lnR>
                    <a:lnT w="31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0000"/>
                        </a:spcBef>
                        <a:defRPr sz="2800">
                          <a:solidFill>
                            <a:schemeClr val="tx1"/>
                          </a:solidFill>
                          <a:latin typeface="Arial" charset="0"/>
                          <a:ea typeface="ＭＳ Ｐゴシック" charset="-128"/>
                        </a:defRPr>
                      </a:lvl1pPr>
                      <a:lvl2pPr marL="742950" indent="-285750">
                        <a:spcBef>
                          <a:spcPct val="20000"/>
                        </a:spcBef>
                        <a:defRPr sz="2400">
                          <a:solidFill>
                            <a:schemeClr val="tx1"/>
                          </a:solidFill>
                          <a:latin typeface="Arial" charset="0"/>
                          <a:ea typeface="ＭＳ Ｐゴシック" charset="-128"/>
                        </a:defRPr>
                      </a:lvl2pPr>
                      <a:lvl3pPr marL="1143000" indent="-228600">
                        <a:spcBef>
                          <a:spcPct val="20000"/>
                        </a:spcBef>
                        <a:defRPr sz="2000">
                          <a:solidFill>
                            <a:schemeClr val="tx1"/>
                          </a:solidFill>
                          <a:latin typeface="Arial" charset="0"/>
                          <a:ea typeface="ＭＳ Ｐゴシック" charset="-128"/>
                        </a:defRPr>
                      </a:lvl3pPr>
                      <a:lvl4pPr marL="1600200" indent="-228600">
                        <a:spcBef>
                          <a:spcPct val="20000"/>
                        </a:spcBef>
                        <a:defRPr>
                          <a:solidFill>
                            <a:schemeClr val="tx1"/>
                          </a:solidFill>
                          <a:latin typeface="Arial" charset="0"/>
                          <a:ea typeface="ＭＳ Ｐゴシック" charset="-128"/>
                        </a:defRPr>
                      </a:lvl4pPr>
                      <a:lvl5pPr marL="2057400" indent="-228600">
                        <a:spcBef>
                          <a:spcPct val="20000"/>
                        </a:spcBef>
                        <a:defRPr>
                          <a:solidFill>
                            <a:schemeClr val="tx1"/>
                          </a:solidFill>
                          <a:latin typeface="Arial" charset="0"/>
                          <a:ea typeface="ＭＳ Ｐゴシック" charset="-128"/>
                        </a:defRPr>
                      </a:lvl5pPr>
                      <a:lvl6pPr marL="2514600" indent="-228600" eaLnBrk="0" fontAlgn="base" hangingPunct="0">
                        <a:spcBef>
                          <a:spcPct val="20000"/>
                        </a:spcBef>
                        <a:spcAft>
                          <a:spcPct val="0"/>
                        </a:spcAft>
                        <a:defRPr>
                          <a:solidFill>
                            <a:schemeClr val="tx1"/>
                          </a:solidFill>
                          <a:latin typeface="Arial" charset="0"/>
                          <a:ea typeface="ＭＳ Ｐゴシック" charset="-128"/>
                        </a:defRPr>
                      </a:lvl6pPr>
                      <a:lvl7pPr marL="2971800" indent="-228600" eaLnBrk="0" fontAlgn="base" hangingPunct="0">
                        <a:spcBef>
                          <a:spcPct val="20000"/>
                        </a:spcBef>
                        <a:spcAft>
                          <a:spcPct val="0"/>
                        </a:spcAft>
                        <a:defRPr>
                          <a:solidFill>
                            <a:schemeClr val="tx1"/>
                          </a:solidFill>
                          <a:latin typeface="Arial" charset="0"/>
                          <a:ea typeface="ＭＳ Ｐゴシック" charset="-128"/>
                        </a:defRPr>
                      </a:lvl7pPr>
                      <a:lvl8pPr marL="3429000" indent="-228600" eaLnBrk="0" fontAlgn="base" hangingPunct="0">
                        <a:spcBef>
                          <a:spcPct val="20000"/>
                        </a:spcBef>
                        <a:spcAft>
                          <a:spcPct val="0"/>
                        </a:spcAft>
                        <a:defRPr>
                          <a:solidFill>
                            <a:schemeClr val="tx1"/>
                          </a:solidFill>
                          <a:latin typeface="Arial" charset="0"/>
                          <a:ea typeface="ＭＳ Ｐゴシック" charset="-128"/>
                        </a:defRPr>
                      </a:lvl8pPr>
                      <a:lvl9pPr marL="3886200" indent="-228600" eaLnBrk="0" fontAlgn="base" hangingPunct="0">
                        <a:spcBef>
                          <a:spcPct val="20000"/>
                        </a:spcBef>
                        <a:spcAft>
                          <a:spcPct val="0"/>
                        </a:spcAft>
                        <a:defRPr>
                          <a:solidFill>
                            <a:schemeClr val="tx1"/>
                          </a:solidFill>
                          <a:latin typeface="Arial" charset="0"/>
                          <a:ea typeface="ＭＳ Ｐゴシック"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s-ES" altLang="en-US" sz="900" b="0" i="0" u="none" strike="noStrike" cap="none" normalizeH="0" baseline="0" dirty="0">
                        <a:ln>
                          <a:noFill/>
                        </a:ln>
                        <a:solidFill>
                          <a:srgbClr val="004990"/>
                        </a:solidFill>
                        <a:effectLst/>
                        <a:latin typeface="Arial" charset="0"/>
                        <a:ea typeface="ＭＳ Ｐゴシック" charset="-128"/>
                      </a:endParaRPr>
                    </a:p>
                  </a:txBody>
                  <a:tcPr marL="91415" marR="91415" marT="45732" marB="45732" horzOverflow="overflow">
                    <a:lnL w="3175" cap="flat" cmpd="sng" algn="ctr">
                      <a:solidFill>
                        <a:srgbClr val="000000"/>
                      </a:solidFill>
                      <a:prstDash val="solid"/>
                      <a:round/>
                      <a:headEnd type="none" w="med" len="med"/>
                      <a:tailEnd type="none" w="med" len="med"/>
                    </a:lnL>
                    <a:lnR w="3175" cap="flat" cmpd="sng" algn="ctr">
                      <a:solidFill>
                        <a:srgbClr val="000000"/>
                      </a:solidFill>
                      <a:prstDash val="solid"/>
                      <a:round/>
                      <a:headEnd type="none" w="med" len="med"/>
                      <a:tailEnd type="none" w="med" len="med"/>
                    </a:lnR>
                    <a:lnT w="31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rgbClr val="BFBFBF"/>
                    </a:solidFill>
                  </a:tcPr>
                </a:tc>
                <a:tc>
                  <a:txBody>
                    <a:bodyPr/>
                    <a:lstStyle>
                      <a:lvl1pPr>
                        <a:spcBef>
                          <a:spcPct val="20000"/>
                        </a:spcBef>
                        <a:defRPr sz="2800">
                          <a:solidFill>
                            <a:schemeClr val="tx1"/>
                          </a:solidFill>
                          <a:latin typeface="Arial" charset="0"/>
                          <a:ea typeface="ＭＳ Ｐゴシック" charset="-128"/>
                        </a:defRPr>
                      </a:lvl1pPr>
                      <a:lvl2pPr marL="742950" indent="-285750">
                        <a:spcBef>
                          <a:spcPct val="20000"/>
                        </a:spcBef>
                        <a:defRPr sz="2400">
                          <a:solidFill>
                            <a:schemeClr val="tx1"/>
                          </a:solidFill>
                          <a:latin typeface="Arial" charset="0"/>
                          <a:ea typeface="ＭＳ Ｐゴシック" charset="-128"/>
                        </a:defRPr>
                      </a:lvl2pPr>
                      <a:lvl3pPr marL="1143000" indent="-228600">
                        <a:spcBef>
                          <a:spcPct val="20000"/>
                        </a:spcBef>
                        <a:defRPr sz="2000">
                          <a:solidFill>
                            <a:schemeClr val="tx1"/>
                          </a:solidFill>
                          <a:latin typeface="Arial" charset="0"/>
                          <a:ea typeface="ＭＳ Ｐゴシック" charset="-128"/>
                        </a:defRPr>
                      </a:lvl3pPr>
                      <a:lvl4pPr marL="1600200" indent="-228600">
                        <a:spcBef>
                          <a:spcPct val="20000"/>
                        </a:spcBef>
                        <a:defRPr>
                          <a:solidFill>
                            <a:schemeClr val="tx1"/>
                          </a:solidFill>
                          <a:latin typeface="Arial" charset="0"/>
                          <a:ea typeface="ＭＳ Ｐゴシック" charset="-128"/>
                        </a:defRPr>
                      </a:lvl4pPr>
                      <a:lvl5pPr marL="2057400" indent="-228600">
                        <a:spcBef>
                          <a:spcPct val="20000"/>
                        </a:spcBef>
                        <a:defRPr>
                          <a:solidFill>
                            <a:schemeClr val="tx1"/>
                          </a:solidFill>
                          <a:latin typeface="Arial" charset="0"/>
                          <a:ea typeface="ＭＳ Ｐゴシック" charset="-128"/>
                        </a:defRPr>
                      </a:lvl5pPr>
                      <a:lvl6pPr marL="2514600" indent="-228600" eaLnBrk="0" fontAlgn="base" hangingPunct="0">
                        <a:spcBef>
                          <a:spcPct val="20000"/>
                        </a:spcBef>
                        <a:spcAft>
                          <a:spcPct val="0"/>
                        </a:spcAft>
                        <a:defRPr>
                          <a:solidFill>
                            <a:schemeClr val="tx1"/>
                          </a:solidFill>
                          <a:latin typeface="Arial" charset="0"/>
                          <a:ea typeface="ＭＳ Ｐゴシック" charset="-128"/>
                        </a:defRPr>
                      </a:lvl6pPr>
                      <a:lvl7pPr marL="2971800" indent="-228600" eaLnBrk="0" fontAlgn="base" hangingPunct="0">
                        <a:spcBef>
                          <a:spcPct val="20000"/>
                        </a:spcBef>
                        <a:spcAft>
                          <a:spcPct val="0"/>
                        </a:spcAft>
                        <a:defRPr>
                          <a:solidFill>
                            <a:schemeClr val="tx1"/>
                          </a:solidFill>
                          <a:latin typeface="Arial" charset="0"/>
                          <a:ea typeface="ＭＳ Ｐゴシック" charset="-128"/>
                        </a:defRPr>
                      </a:lvl7pPr>
                      <a:lvl8pPr marL="3429000" indent="-228600" eaLnBrk="0" fontAlgn="base" hangingPunct="0">
                        <a:spcBef>
                          <a:spcPct val="20000"/>
                        </a:spcBef>
                        <a:spcAft>
                          <a:spcPct val="0"/>
                        </a:spcAft>
                        <a:defRPr>
                          <a:solidFill>
                            <a:schemeClr val="tx1"/>
                          </a:solidFill>
                          <a:latin typeface="Arial" charset="0"/>
                          <a:ea typeface="ＭＳ Ｐゴシック" charset="-128"/>
                        </a:defRPr>
                      </a:lvl8pPr>
                      <a:lvl9pPr marL="3886200" indent="-228600" eaLnBrk="0" fontAlgn="base" hangingPunct="0">
                        <a:spcBef>
                          <a:spcPct val="20000"/>
                        </a:spcBef>
                        <a:spcAft>
                          <a:spcPct val="0"/>
                        </a:spcAft>
                        <a:defRPr>
                          <a:solidFill>
                            <a:schemeClr val="tx1"/>
                          </a:solidFill>
                          <a:latin typeface="Arial" charset="0"/>
                          <a:ea typeface="ＭＳ Ｐゴシック"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s-ES" altLang="en-US" sz="900" b="0" i="0" u="none" strike="noStrike" cap="none" normalizeH="0" baseline="0" dirty="0">
                        <a:ln>
                          <a:noFill/>
                        </a:ln>
                        <a:solidFill>
                          <a:srgbClr val="004990"/>
                        </a:solidFill>
                        <a:effectLst/>
                        <a:latin typeface="Arial" charset="0"/>
                        <a:ea typeface="ＭＳ Ｐゴシック" charset="-128"/>
                      </a:endParaRPr>
                    </a:p>
                  </a:txBody>
                  <a:tcPr marL="91415" marR="91415" marT="45732" marB="45732" horzOverflow="overflow">
                    <a:lnL w="3175" cap="flat" cmpd="sng" algn="ctr">
                      <a:solidFill>
                        <a:srgbClr val="000000"/>
                      </a:solidFill>
                      <a:prstDash val="solid"/>
                      <a:round/>
                      <a:headEnd type="none" w="med" len="med"/>
                      <a:tailEnd type="none" w="med" len="med"/>
                    </a:lnL>
                    <a:lnR w="3175" cap="flat" cmpd="sng" algn="ctr">
                      <a:solidFill>
                        <a:srgbClr val="000000"/>
                      </a:solidFill>
                      <a:prstDash val="solid"/>
                      <a:round/>
                      <a:headEnd type="none" w="med" len="med"/>
                      <a:tailEnd type="none" w="med" len="med"/>
                    </a:lnR>
                    <a:lnT w="31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rgbClr val="BFBFBF"/>
                    </a:solidFill>
                  </a:tcPr>
                </a:tc>
                <a:tc>
                  <a:txBody>
                    <a:bodyPr/>
                    <a:lstStyle>
                      <a:lvl1pPr>
                        <a:spcBef>
                          <a:spcPct val="20000"/>
                        </a:spcBef>
                        <a:defRPr sz="2800">
                          <a:solidFill>
                            <a:schemeClr val="tx1"/>
                          </a:solidFill>
                          <a:latin typeface="Arial" charset="0"/>
                          <a:ea typeface="ＭＳ Ｐゴシック" charset="-128"/>
                        </a:defRPr>
                      </a:lvl1pPr>
                      <a:lvl2pPr marL="742950" indent="-285750">
                        <a:spcBef>
                          <a:spcPct val="20000"/>
                        </a:spcBef>
                        <a:defRPr sz="2400">
                          <a:solidFill>
                            <a:schemeClr val="tx1"/>
                          </a:solidFill>
                          <a:latin typeface="Arial" charset="0"/>
                          <a:ea typeface="ＭＳ Ｐゴシック" charset="-128"/>
                        </a:defRPr>
                      </a:lvl2pPr>
                      <a:lvl3pPr marL="1143000" indent="-228600">
                        <a:spcBef>
                          <a:spcPct val="20000"/>
                        </a:spcBef>
                        <a:defRPr sz="2000">
                          <a:solidFill>
                            <a:schemeClr val="tx1"/>
                          </a:solidFill>
                          <a:latin typeface="Arial" charset="0"/>
                          <a:ea typeface="ＭＳ Ｐゴシック" charset="-128"/>
                        </a:defRPr>
                      </a:lvl3pPr>
                      <a:lvl4pPr marL="1600200" indent="-228600">
                        <a:spcBef>
                          <a:spcPct val="20000"/>
                        </a:spcBef>
                        <a:defRPr>
                          <a:solidFill>
                            <a:schemeClr val="tx1"/>
                          </a:solidFill>
                          <a:latin typeface="Arial" charset="0"/>
                          <a:ea typeface="ＭＳ Ｐゴシック" charset="-128"/>
                        </a:defRPr>
                      </a:lvl4pPr>
                      <a:lvl5pPr marL="2057400" indent="-228600">
                        <a:spcBef>
                          <a:spcPct val="20000"/>
                        </a:spcBef>
                        <a:defRPr>
                          <a:solidFill>
                            <a:schemeClr val="tx1"/>
                          </a:solidFill>
                          <a:latin typeface="Arial" charset="0"/>
                          <a:ea typeface="ＭＳ Ｐゴシック" charset="-128"/>
                        </a:defRPr>
                      </a:lvl5pPr>
                      <a:lvl6pPr marL="2514600" indent="-228600" eaLnBrk="0" fontAlgn="base" hangingPunct="0">
                        <a:spcBef>
                          <a:spcPct val="20000"/>
                        </a:spcBef>
                        <a:spcAft>
                          <a:spcPct val="0"/>
                        </a:spcAft>
                        <a:defRPr>
                          <a:solidFill>
                            <a:schemeClr val="tx1"/>
                          </a:solidFill>
                          <a:latin typeface="Arial" charset="0"/>
                          <a:ea typeface="ＭＳ Ｐゴシック" charset="-128"/>
                        </a:defRPr>
                      </a:lvl6pPr>
                      <a:lvl7pPr marL="2971800" indent="-228600" eaLnBrk="0" fontAlgn="base" hangingPunct="0">
                        <a:spcBef>
                          <a:spcPct val="20000"/>
                        </a:spcBef>
                        <a:spcAft>
                          <a:spcPct val="0"/>
                        </a:spcAft>
                        <a:defRPr>
                          <a:solidFill>
                            <a:schemeClr val="tx1"/>
                          </a:solidFill>
                          <a:latin typeface="Arial" charset="0"/>
                          <a:ea typeface="ＭＳ Ｐゴシック" charset="-128"/>
                        </a:defRPr>
                      </a:lvl7pPr>
                      <a:lvl8pPr marL="3429000" indent="-228600" eaLnBrk="0" fontAlgn="base" hangingPunct="0">
                        <a:spcBef>
                          <a:spcPct val="20000"/>
                        </a:spcBef>
                        <a:spcAft>
                          <a:spcPct val="0"/>
                        </a:spcAft>
                        <a:defRPr>
                          <a:solidFill>
                            <a:schemeClr val="tx1"/>
                          </a:solidFill>
                          <a:latin typeface="Arial" charset="0"/>
                          <a:ea typeface="ＭＳ Ｐゴシック" charset="-128"/>
                        </a:defRPr>
                      </a:lvl8pPr>
                      <a:lvl9pPr marL="3886200" indent="-228600" eaLnBrk="0" fontAlgn="base" hangingPunct="0">
                        <a:spcBef>
                          <a:spcPct val="20000"/>
                        </a:spcBef>
                        <a:spcAft>
                          <a:spcPct val="0"/>
                        </a:spcAft>
                        <a:defRPr>
                          <a:solidFill>
                            <a:schemeClr val="tx1"/>
                          </a:solidFill>
                          <a:latin typeface="Arial" charset="0"/>
                          <a:ea typeface="ＭＳ Ｐゴシック"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s-ES" altLang="en-US" sz="900" b="0" i="0" u="none" strike="noStrike" cap="none" normalizeH="0" baseline="0" dirty="0">
                        <a:ln>
                          <a:noFill/>
                        </a:ln>
                        <a:solidFill>
                          <a:srgbClr val="004990"/>
                        </a:solidFill>
                        <a:effectLst/>
                        <a:latin typeface="Arial" charset="0"/>
                        <a:ea typeface="ＭＳ Ｐゴシック" charset="-128"/>
                      </a:endParaRPr>
                    </a:p>
                  </a:txBody>
                  <a:tcPr marL="91415" marR="91415" marT="45732" marB="45732" horzOverflow="overflow">
                    <a:lnL w="3175" cap="flat" cmpd="sng" algn="ctr">
                      <a:solidFill>
                        <a:srgbClr val="000000"/>
                      </a:solidFill>
                      <a:prstDash val="solid"/>
                      <a:round/>
                      <a:headEnd type="none" w="med" len="med"/>
                      <a:tailEnd type="none" w="med" len="med"/>
                    </a:lnL>
                    <a:lnR w="3175" cap="flat" cmpd="sng" algn="ctr">
                      <a:solidFill>
                        <a:srgbClr val="000000"/>
                      </a:solidFill>
                      <a:prstDash val="solid"/>
                      <a:round/>
                      <a:headEnd type="none" w="med" len="med"/>
                      <a:tailEnd type="none" w="med" len="med"/>
                    </a:lnR>
                    <a:lnT w="31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rgbClr val="BFBFBF"/>
                    </a:solidFill>
                  </a:tcPr>
                </a:tc>
                <a:tc>
                  <a:txBody>
                    <a:bodyPr/>
                    <a:lstStyle>
                      <a:lvl1pPr>
                        <a:spcBef>
                          <a:spcPct val="20000"/>
                        </a:spcBef>
                        <a:defRPr sz="2800">
                          <a:solidFill>
                            <a:schemeClr val="tx1"/>
                          </a:solidFill>
                          <a:latin typeface="Arial" charset="0"/>
                          <a:ea typeface="ＭＳ Ｐゴシック" charset="-128"/>
                        </a:defRPr>
                      </a:lvl1pPr>
                      <a:lvl2pPr marL="742950" indent="-285750">
                        <a:spcBef>
                          <a:spcPct val="20000"/>
                        </a:spcBef>
                        <a:defRPr sz="2400">
                          <a:solidFill>
                            <a:schemeClr val="tx1"/>
                          </a:solidFill>
                          <a:latin typeface="Arial" charset="0"/>
                          <a:ea typeface="ＭＳ Ｐゴシック" charset="-128"/>
                        </a:defRPr>
                      </a:lvl2pPr>
                      <a:lvl3pPr marL="1143000" indent="-228600">
                        <a:spcBef>
                          <a:spcPct val="20000"/>
                        </a:spcBef>
                        <a:defRPr sz="2000">
                          <a:solidFill>
                            <a:schemeClr val="tx1"/>
                          </a:solidFill>
                          <a:latin typeface="Arial" charset="0"/>
                          <a:ea typeface="ＭＳ Ｐゴシック" charset="-128"/>
                        </a:defRPr>
                      </a:lvl3pPr>
                      <a:lvl4pPr marL="1600200" indent="-228600">
                        <a:spcBef>
                          <a:spcPct val="20000"/>
                        </a:spcBef>
                        <a:defRPr>
                          <a:solidFill>
                            <a:schemeClr val="tx1"/>
                          </a:solidFill>
                          <a:latin typeface="Arial" charset="0"/>
                          <a:ea typeface="ＭＳ Ｐゴシック" charset="-128"/>
                        </a:defRPr>
                      </a:lvl4pPr>
                      <a:lvl5pPr marL="2057400" indent="-228600">
                        <a:spcBef>
                          <a:spcPct val="20000"/>
                        </a:spcBef>
                        <a:defRPr>
                          <a:solidFill>
                            <a:schemeClr val="tx1"/>
                          </a:solidFill>
                          <a:latin typeface="Arial" charset="0"/>
                          <a:ea typeface="ＭＳ Ｐゴシック" charset="-128"/>
                        </a:defRPr>
                      </a:lvl5pPr>
                      <a:lvl6pPr marL="2514600" indent="-228600" eaLnBrk="0" fontAlgn="base" hangingPunct="0">
                        <a:spcBef>
                          <a:spcPct val="20000"/>
                        </a:spcBef>
                        <a:spcAft>
                          <a:spcPct val="0"/>
                        </a:spcAft>
                        <a:defRPr>
                          <a:solidFill>
                            <a:schemeClr val="tx1"/>
                          </a:solidFill>
                          <a:latin typeface="Arial" charset="0"/>
                          <a:ea typeface="ＭＳ Ｐゴシック" charset="-128"/>
                        </a:defRPr>
                      </a:lvl6pPr>
                      <a:lvl7pPr marL="2971800" indent="-228600" eaLnBrk="0" fontAlgn="base" hangingPunct="0">
                        <a:spcBef>
                          <a:spcPct val="20000"/>
                        </a:spcBef>
                        <a:spcAft>
                          <a:spcPct val="0"/>
                        </a:spcAft>
                        <a:defRPr>
                          <a:solidFill>
                            <a:schemeClr val="tx1"/>
                          </a:solidFill>
                          <a:latin typeface="Arial" charset="0"/>
                          <a:ea typeface="ＭＳ Ｐゴシック" charset="-128"/>
                        </a:defRPr>
                      </a:lvl7pPr>
                      <a:lvl8pPr marL="3429000" indent="-228600" eaLnBrk="0" fontAlgn="base" hangingPunct="0">
                        <a:spcBef>
                          <a:spcPct val="20000"/>
                        </a:spcBef>
                        <a:spcAft>
                          <a:spcPct val="0"/>
                        </a:spcAft>
                        <a:defRPr>
                          <a:solidFill>
                            <a:schemeClr val="tx1"/>
                          </a:solidFill>
                          <a:latin typeface="Arial" charset="0"/>
                          <a:ea typeface="ＭＳ Ｐゴシック" charset="-128"/>
                        </a:defRPr>
                      </a:lvl8pPr>
                      <a:lvl9pPr marL="3886200" indent="-228600" eaLnBrk="0" fontAlgn="base" hangingPunct="0">
                        <a:spcBef>
                          <a:spcPct val="20000"/>
                        </a:spcBef>
                        <a:spcAft>
                          <a:spcPct val="0"/>
                        </a:spcAft>
                        <a:defRPr>
                          <a:solidFill>
                            <a:schemeClr val="tx1"/>
                          </a:solidFill>
                          <a:latin typeface="Arial" charset="0"/>
                          <a:ea typeface="ＭＳ Ｐゴシック"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s-ES" altLang="en-US" sz="900" b="0" i="0" u="none" strike="noStrike" cap="none" normalizeH="0" baseline="0" dirty="0">
                        <a:ln>
                          <a:noFill/>
                        </a:ln>
                        <a:solidFill>
                          <a:srgbClr val="004990"/>
                        </a:solidFill>
                        <a:effectLst/>
                        <a:latin typeface="Arial" charset="0"/>
                        <a:ea typeface="ＭＳ Ｐゴシック" charset="-128"/>
                      </a:endParaRPr>
                    </a:p>
                  </a:txBody>
                  <a:tcPr marL="91415" marR="91415" marT="45732" marB="45732" horzOverflow="overflow">
                    <a:lnL w="3175" cap="flat" cmpd="sng" algn="ctr">
                      <a:solidFill>
                        <a:srgbClr val="000000"/>
                      </a:solidFill>
                      <a:prstDash val="solid"/>
                      <a:round/>
                      <a:headEnd type="none" w="med" len="med"/>
                      <a:tailEnd type="none" w="med" len="med"/>
                    </a:lnL>
                    <a:lnR w="3175" cap="flat" cmpd="sng" algn="ctr">
                      <a:solidFill>
                        <a:srgbClr val="000000"/>
                      </a:solidFill>
                      <a:prstDash val="solid"/>
                      <a:round/>
                      <a:headEnd type="none" w="med" len="med"/>
                      <a:tailEnd type="none" w="med" len="med"/>
                    </a:lnR>
                    <a:lnT w="31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rgbClr val="BFBFBF"/>
                    </a:solidFill>
                  </a:tcPr>
                </a:tc>
                <a:tc>
                  <a:txBody>
                    <a:bodyPr/>
                    <a:lstStyle>
                      <a:lvl1pPr>
                        <a:spcBef>
                          <a:spcPct val="20000"/>
                        </a:spcBef>
                        <a:defRPr sz="2800">
                          <a:solidFill>
                            <a:schemeClr val="tx1"/>
                          </a:solidFill>
                          <a:latin typeface="Arial" charset="0"/>
                          <a:ea typeface="ＭＳ Ｐゴシック" charset="-128"/>
                        </a:defRPr>
                      </a:lvl1pPr>
                      <a:lvl2pPr marL="742950" indent="-285750">
                        <a:spcBef>
                          <a:spcPct val="20000"/>
                        </a:spcBef>
                        <a:defRPr sz="2400">
                          <a:solidFill>
                            <a:schemeClr val="tx1"/>
                          </a:solidFill>
                          <a:latin typeface="Arial" charset="0"/>
                          <a:ea typeface="ＭＳ Ｐゴシック" charset="-128"/>
                        </a:defRPr>
                      </a:lvl2pPr>
                      <a:lvl3pPr marL="1143000" indent="-228600">
                        <a:spcBef>
                          <a:spcPct val="20000"/>
                        </a:spcBef>
                        <a:defRPr sz="2000">
                          <a:solidFill>
                            <a:schemeClr val="tx1"/>
                          </a:solidFill>
                          <a:latin typeface="Arial" charset="0"/>
                          <a:ea typeface="ＭＳ Ｐゴシック" charset="-128"/>
                        </a:defRPr>
                      </a:lvl3pPr>
                      <a:lvl4pPr marL="1600200" indent="-228600">
                        <a:spcBef>
                          <a:spcPct val="20000"/>
                        </a:spcBef>
                        <a:defRPr>
                          <a:solidFill>
                            <a:schemeClr val="tx1"/>
                          </a:solidFill>
                          <a:latin typeface="Arial" charset="0"/>
                          <a:ea typeface="ＭＳ Ｐゴシック" charset="-128"/>
                        </a:defRPr>
                      </a:lvl4pPr>
                      <a:lvl5pPr marL="2057400" indent="-228600">
                        <a:spcBef>
                          <a:spcPct val="20000"/>
                        </a:spcBef>
                        <a:defRPr>
                          <a:solidFill>
                            <a:schemeClr val="tx1"/>
                          </a:solidFill>
                          <a:latin typeface="Arial" charset="0"/>
                          <a:ea typeface="ＭＳ Ｐゴシック" charset="-128"/>
                        </a:defRPr>
                      </a:lvl5pPr>
                      <a:lvl6pPr marL="2514600" indent="-228600" eaLnBrk="0" fontAlgn="base" hangingPunct="0">
                        <a:spcBef>
                          <a:spcPct val="20000"/>
                        </a:spcBef>
                        <a:spcAft>
                          <a:spcPct val="0"/>
                        </a:spcAft>
                        <a:defRPr>
                          <a:solidFill>
                            <a:schemeClr val="tx1"/>
                          </a:solidFill>
                          <a:latin typeface="Arial" charset="0"/>
                          <a:ea typeface="ＭＳ Ｐゴシック" charset="-128"/>
                        </a:defRPr>
                      </a:lvl6pPr>
                      <a:lvl7pPr marL="2971800" indent="-228600" eaLnBrk="0" fontAlgn="base" hangingPunct="0">
                        <a:spcBef>
                          <a:spcPct val="20000"/>
                        </a:spcBef>
                        <a:spcAft>
                          <a:spcPct val="0"/>
                        </a:spcAft>
                        <a:defRPr>
                          <a:solidFill>
                            <a:schemeClr val="tx1"/>
                          </a:solidFill>
                          <a:latin typeface="Arial" charset="0"/>
                          <a:ea typeface="ＭＳ Ｐゴシック" charset="-128"/>
                        </a:defRPr>
                      </a:lvl7pPr>
                      <a:lvl8pPr marL="3429000" indent="-228600" eaLnBrk="0" fontAlgn="base" hangingPunct="0">
                        <a:spcBef>
                          <a:spcPct val="20000"/>
                        </a:spcBef>
                        <a:spcAft>
                          <a:spcPct val="0"/>
                        </a:spcAft>
                        <a:defRPr>
                          <a:solidFill>
                            <a:schemeClr val="tx1"/>
                          </a:solidFill>
                          <a:latin typeface="Arial" charset="0"/>
                          <a:ea typeface="ＭＳ Ｐゴシック" charset="-128"/>
                        </a:defRPr>
                      </a:lvl8pPr>
                      <a:lvl9pPr marL="3886200" indent="-228600" eaLnBrk="0" fontAlgn="base" hangingPunct="0">
                        <a:spcBef>
                          <a:spcPct val="20000"/>
                        </a:spcBef>
                        <a:spcAft>
                          <a:spcPct val="0"/>
                        </a:spcAft>
                        <a:defRPr>
                          <a:solidFill>
                            <a:schemeClr val="tx1"/>
                          </a:solidFill>
                          <a:latin typeface="Arial" charset="0"/>
                          <a:ea typeface="ＭＳ Ｐゴシック"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s-ES" altLang="en-US" sz="900" b="0" i="0" u="none" strike="noStrike" cap="none" normalizeH="0" baseline="0" dirty="0">
                        <a:ln>
                          <a:noFill/>
                        </a:ln>
                        <a:solidFill>
                          <a:srgbClr val="004990"/>
                        </a:solidFill>
                        <a:effectLst/>
                        <a:latin typeface="Arial" charset="0"/>
                        <a:ea typeface="ＭＳ Ｐゴシック" charset="-128"/>
                      </a:endParaRPr>
                    </a:p>
                  </a:txBody>
                  <a:tcPr marL="91415" marR="91415" marT="45732" marB="45732" horzOverflow="overflow">
                    <a:lnL w="3175" cap="flat" cmpd="sng" algn="ctr">
                      <a:solidFill>
                        <a:srgbClr val="000000"/>
                      </a:solidFill>
                      <a:prstDash val="solid"/>
                      <a:round/>
                      <a:headEnd type="none" w="med" len="med"/>
                      <a:tailEnd type="none" w="med" len="med"/>
                    </a:lnL>
                    <a:lnR w="3175" cap="flat" cmpd="sng" algn="ctr">
                      <a:solidFill>
                        <a:srgbClr val="000000"/>
                      </a:solidFill>
                      <a:prstDash val="solid"/>
                      <a:round/>
                      <a:headEnd type="none" w="med" len="med"/>
                      <a:tailEnd type="none" w="med" len="med"/>
                    </a:lnR>
                    <a:lnT w="31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rgbClr val="BFBFBF"/>
                    </a:solidFill>
                  </a:tcPr>
                </a:tc>
                <a:tc>
                  <a:txBody>
                    <a:bodyPr/>
                    <a:lstStyle>
                      <a:lvl1pPr>
                        <a:spcBef>
                          <a:spcPct val="20000"/>
                        </a:spcBef>
                        <a:defRPr sz="2800">
                          <a:solidFill>
                            <a:schemeClr val="tx1"/>
                          </a:solidFill>
                          <a:latin typeface="Arial" charset="0"/>
                          <a:ea typeface="ＭＳ Ｐゴシック" charset="-128"/>
                        </a:defRPr>
                      </a:lvl1pPr>
                      <a:lvl2pPr marL="742950" indent="-285750">
                        <a:spcBef>
                          <a:spcPct val="20000"/>
                        </a:spcBef>
                        <a:defRPr sz="2400">
                          <a:solidFill>
                            <a:schemeClr val="tx1"/>
                          </a:solidFill>
                          <a:latin typeface="Arial" charset="0"/>
                          <a:ea typeface="ＭＳ Ｐゴシック" charset="-128"/>
                        </a:defRPr>
                      </a:lvl2pPr>
                      <a:lvl3pPr marL="1143000" indent="-228600">
                        <a:spcBef>
                          <a:spcPct val="20000"/>
                        </a:spcBef>
                        <a:defRPr sz="2000">
                          <a:solidFill>
                            <a:schemeClr val="tx1"/>
                          </a:solidFill>
                          <a:latin typeface="Arial" charset="0"/>
                          <a:ea typeface="ＭＳ Ｐゴシック" charset="-128"/>
                        </a:defRPr>
                      </a:lvl3pPr>
                      <a:lvl4pPr marL="1600200" indent="-228600">
                        <a:spcBef>
                          <a:spcPct val="20000"/>
                        </a:spcBef>
                        <a:defRPr>
                          <a:solidFill>
                            <a:schemeClr val="tx1"/>
                          </a:solidFill>
                          <a:latin typeface="Arial" charset="0"/>
                          <a:ea typeface="ＭＳ Ｐゴシック" charset="-128"/>
                        </a:defRPr>
                      </a:lvl4pPr>
                      <a:lvl5pPr marL="2057400" indent="-228600">
                        <a:spcBef>
                          <a:spcPct val="20000"/>
                        </a:spcBef>
                        <a:defRPr>
                          <a:solidFill>
                            <a:schemeClr val="tx1"/>
                          </a:solidFill>
                          <a:latin typeface="Arial" charset="0"/>
                          <a:ea typeface="ＭＳ Ｐゴシック" charset="-128"/>
                        </a:defRPr>
                      </a:lvl5pPr>
                      <a:lvl6pPr marL="2514600" indent="-228600" eaLnBrk="0" fontAlgn="base" hangingPunct="0">
                        <a:spcBef>
                          <a:spcPct val="20000"/>
                        </a:spcBef>
                        <a:spcAft>
                          <a:spcPct val="0"/>
                        </a:spcAft>
                        <a:defRPr>
                          <a:solidFill>
                            <a:schemeClr val="tx1"/>
                          </a:solidFill>
                          <a:latin typeface="Arial" charset="0"/>
                          <a:ea typeface="ＭＳ Ｐゴシック" charset="-128"/>
                        </a:defRPr>
                      </a:lvl6pPr>
                      <a:lvl7pPr marL="2971800" indent="-228600" eaLnBrk="0" fontAlgn="base" hangingPunct="0">
                        <a:spcBef>
                          <a:spcPct val="20000"/>
                        </a:spcBef>
                        <a:spcAft>
                          <a:spcPct val="0"/>
                        </a:spcAft>
                        <a:defRPr>
                          <a:solidFill>
                            <a:schemeClr val="tx1"/>
                          </a:solidFill>
                          <a:latin typeface="Arial" charset="0"/>
                          <a:ea typeface="ＭＳ Ｐゴシック" charset="-128"/>
                        </a:defRPr>
                      </a:lvl7pPr>
                      <a:lvl8pPr marL="3429000" indent="-228600" eaLnBrk="0" fontAlgn="base" hangingPunct="0">
                        <a:spcBef>
                          <a:spcPct val="20000"/>
                        </a:spcBef>
                        <a:spcAft>
                          <a:spcPct val="0"/>
                        </a:spcAft>
                        <a:defRPr>
                          <a:solidFill>
                            <a:schemeClr val="tx1"/>
                          </a:solidFill>
                          <a:latin typeface="Arial" charset="0"/>
                          <a:ea typeface="ＭＳ Ｐゴシック" charset="-128"/>
                        </a:defRPr>
                      </a:lvl8pPr>
                      <a:lvl9pPr marL="3886200" indent="-228600" eaLnBrk="0" fontAlgn="base" hangingPunct="0">
                        <a:spcBef>
                          <a:spcPct val="20000"/>
                        </a:spcBef>
                        <a:spcAft>
                          <a:spcPct val="0"/>
                        </a:spcAft>
                        <a:defRPr>
                          <a:solidFill>
                            <a:schemeClr val="tx1"/>
                          </a:solidFill>
                          <a:latin typeface="Arial" charset="0"/>
                          <a:ea typeface="ＭＳ Ｐゴシック"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s-ES" altLang="en-US" sz="900" b="0" i="0" u="none" strike="noStrike" cap="none" normalizeH="0" baseline="0" dirty="0">
                        <a:ln>
                          <a:noFill/>
                        </a:ln>
                        <a:solidFill>
                          <a:srgbClr val="004990"/>
                        </a:solidFill>
                        <a:effectLst/>
                        <a:latin typeface="Arial" charset="0"/>
                        <a:ea typeface="ＭＳ Ｐゴシック" charset="-128"/>
                      </a:endParaRPr>
                    </a:p>
                  </a:txBody>
                  <a:tcPr marL="91415" marR="91415" marT="45732" marB="45732" horzOverflow="overflow">
                    <a:lnL w="3175"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31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rgbClr val="BFBFBF"/>
                    </a:solidFill>
                  </a:tcPr>
                </a:tc>
              </a:tr>
              <a:tr h="396258">
                <a:tc>
                  <a:txBody>
                    <a:bodyPr/>
                    <a:lstStyle>
                      <a:lvl1pPr>
                        <a:spcBef>
                          <a:spcPct val="20000"/>
                        </a:spcBef>
                        <a:defRPr sz="2800">
                          <a:solidFill>
                            <a:schemeClr val="tx1"/>
                          </a:solidFill>
                          <a:latin typeface="Arial" charset="0"/>
                          <a:ea typeface="ＭＳ Ｐゴシック" charset="-128"/>
                        </a:defRPr>
                      </a:lvl1pPr>
                      <a:lvl2pPr marL="742950" indent="-285750">
                        <a:spcBef>
                          <a:spcPct val="20000"/>
                        </a:spcBef>
                        <a:defRPr sz="2400">
                          <a:solidFill>
                            <a:schemeClr val="tx1"/>
                          </a:solidFill>
                          <a:latin typeface="Arial" charset="0"/>
                          <a:ea typeface="ＭＳ Ｐゴシック" charset="-128"/>
                        </a:defRPr>
                      </a:lvl2pPr>
                      <a:lvl3pPr marL="1143000" indent="-228600">
                        <a:spcBef>
                          <a:spcPct val="20000"/>
                        </a:spcBef>
                        <a:defRPr sz="2000">
                          <a:solidFill>
                            <a:schemeClr val="tx1"/>
                          </a:solidFill>
                          <a:latin typeface="Arial" charset="0"/>
                          <a:ea typeface="ＭＳ Ｐゴシック" charset="-128"/>
                        </a:defRPr>
                      </a:lvl3pPr>
                      <a:lvl4pPr marL="1600200" indent="-228600">
                        <a:spcBef>
                          <a:spcPct val="20000"/>
                        </a:spcBef>
                        <a:defRPr>
                          <a:solidFill>
                            <a:schemeClr val="tx1"/>
                          </a:solidFill>
                          <a:latin typeface="Arial" charset="0"/>
                          <a:ea typeface="ＭＳ Ｐゴシック" charset="-128"/>
                        </a:defRPr>
                      </a:lvl4pPr>
                      <a:lvl5pPr marL="2057400" indent="-228600">
                        <a:spcBef>
                          <a:spcPct val="20000"/>
                        </a:spcBef>
                        <a:defRPr>
                          <a:solidFill>
                            <a:schemeClr val="tx1"/>
                          </a:solidFill>
                          <a:latin typeface="Arial" charset="0"/>
                          <a:ea typeface="ＭＳ Ｐゴシック" charset="-128"/>
                        </a:defRPr>
                      </a:lvl5pPr>
                      <a:lvl6pPr marL="2514600" indent="-228600" eaLnBrk="0" fontAlgn="base" hangingPunct="0">
                        <a:spcBef>
                          <a:spcPct val="20000"/>
                        </a:spcBef>
                        <a:spcAft>
                          <a:spcPct val="0"/>
                        </a:spcAft>
                        <a:defRPr>
                          <a:solidFill>
                            <a:schemeClr val="tx1"/>
                          </a:solidFill>
                          <a:latin typeface="Arial" charset="0"/>
                          <a:ea typeface="ＭＳ Ｐゴシック" charset="-128"/>
                        </a:defRPr>
                      </a:lvl6pPr>
                      <a:lvl7pPr marL="2971800" indent="-228600" eaLnBrk="0" fontAlgn="base" hangingPunct="0">
                        <a:spcBef>
                          <a:spcPct val="20000"/>
                        </a:spcBef>
                        <a:spcAft>
                          <a:spcPct val="0"/>
                        </a:spcAft>
                        <a:defRPr>
                          <a:solidFill>
                            <a:schemeClr val="tx1"/>
                          </a:solidFill>
                          <a:latin typeface="Arial" charset="0"/>
                          <a:ea typeface="ＭＳ Ｐゴシック" charset="-128"/>
                        </a:defRPr>
                      </a:lvl7pPr>
                      <a:lvl8pPr marL="3429000" indent="-228600" eaLnBrk="0" fontAlgn="base" hangingPunct="0">
                        <a:spcBef>
                          <a:spcPct val="20000"/>
                        </a:spcBef>
                        <a:spcAft>
                          <a:spcPct val="0"/>
                        </a:spcAft>
                        <a:defRPr>
                          <a:solidFill>
                            <a:schemeClr val="tx1"/>
                          </a:solidFill>
                          <a:latin typeface="Arial" charset="0"/>
                          <a:ea typeface="ＭＳ Ｐゴシック" charset="-128"/>
                        </a:defRPr>
                      </a:lvl8pPr>
                      <a:lvl9pPr marL="3886200" indent="-228600" eaLnBrk="0" fontAlgn="base" hangingPunct="0">
                        <a:spcBef>
                          <a:spcPct val="20000"/>
                        </a:spcBef>
                        <a:spcAft>
                          <a:spcPct val="0"/>
                        </a:spcAft>
                        <a:defRPr>
                          <a:solidFill>
                            <a:schemeClr val="tx1"/>
                          </a:solidFill>
                          <a:latin typeface="Arial" charset="0"/>
                          <a:ea typeface="ＭＳ Ｐゴシック"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en-US" sz="1300" b="1" i="0" u="none" strike="noStrike" cap="none" normalizeH="0" baseline="0" dirty="0">
                          <a:ln>
                            <a:noFill/>
                          </a:ln>
                          <a:solidFill>
                            <a:srgbClr val="000000"/>
                          </a:solidFill>
                          <a:effectLst/>
                          <a:latin typeface="Arial" charset="0"/>
                          <a:ea typeface="ＭＳ Ｐゴシック" charset="-128"/>
                        </a:rPr>
                        <a:t>WP4. </a:t>
                      </a:r>
                      <a:r>
                        <a:rPr kumimoji="0" lang="en-GB" altLang="en-US" sz="1300" b="1" i="0" u="none" strike="noStrike" cap="none" normalizeH="0" baseline="0" dirty="0" smtClean="0">
                          <a:ln>
                            <a:noFill/>
                          </a:ln>
                          <a:solidFill>
                            <a:srgbClr val="000000"/>
                          </a:solidFill>
                          <a:effectLst/>
                          <a:latin typeface="Arial" charset="0"/>
                          <a:ea typeface="ＭＳ Ｐゴシック" charset="-128"/>
                        </a:rPr>
                        <a:t>User engagement/comm./dissemination</a:t>
                      </a:r>
                      <a:endParaRPr kumimoji="0" lang="en-GB" altLang="en-US" sz="1300" b="1" i="0" u="none" strike="noStrike" cap="none" normalizeH="0" baseline="0" dirty="0">
                        <a:ln>
                          <a:noFill/>
                        </a:ln>
                        <a:solidFill>
                          <a:srgbClr val="000000"/>
                        </a:solidFill>
                        <a:effectLst/>
                        <a:latin typeface="Arial" charset="0"/>
                        <a:ea typeface="ＭＳ Ｐゴシック" charset="-128"/>
                      </a:endParaRPr>
                    </a:p>
                  </a:txBody>
                  <a:tcPr marL="91400" marR="91400" marT="91449" marB="91449" horzOverflow="overflow">
                    <a:lnL w="28575" cap="flat" cmpd="sng" algn="ctr">
                      <a:solidFill>
                        <a:srgbClr val="000000"/>
                      </a:solidFill>
                      <a:prstDash val="solid"/>
                      <a:round/>
                      <a:headEnd type="none" w="med" len="med"/>
                      <a:tailEnd type="none" w="med" len="med"/>
                    </a:lnL>
                    <a:lnR w="31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0000"/>
                        </a:spcBef>
                        <a:defRPr sz="2800">
                          <a:solidFill>
                            <a:schemeClr val="tx1"/>
                          </a:solidFill>
                          <a:latin typeface="Arial" charset="0"/>
                          <a:ea typeface="ＭＳ Ｐゴシック" charset="-128"/>
                        </a:defRPr>
                      </a:lvl1pPr>
                      <a:lvl2pPr marL="742950" indent="-285750">
                        <a:spcBef>
                          <a:spcPct val="20000"/>
                        </a:spcBef>
                        <a:defRPr sz="2400">
                          <a:solidFill>
                            <a:schemeClr val="tx1"/>
                          </a:solidFill>
                          <a:latin typeface="Arial" charset="0"/>
                          <a:ea typeface="ＭＳ Ｐゴシック" charset="-128"/>
                        </a:defRPr>
                      </a:lvl2pPr>
                      <a:lvl3pPr marL="1143000" indent="-228600">
                        <a:spcBef>
                          <a:spcPct val="20000"/>
                        </a:spcBef>
                        <a:defRPr sz="2000">
                          <a:solidFill>
                            <a:schemeClr val="tx1"/>
                          </a:solidFill>
                          <a:latin typeface="Arial" charset="0"/>
                          <a:ea typeface="ＭＳ Ｐゴシック" charset="-128"/>
                        </a:defRPr>
                      </a:lvl3pPr>
                      <a:lvl4pPr marL="1600200" indent="-228600">
                        <a:spcBef>
                          <a:spcPct val="20000"/>
                        </a:spcBef>
                        <a:defRPr>
                          <a:solidFill>
                            <a:schemeClr val="tx1"/>
                          </a:solidFill>
                          <a:latin typeface="Arial" charset="0"/>
                          <a:ea typeface="ＭＳ Ｐゴシック" charset="-128"/>
                        </a:defRPr>
                      </a:lvl4pPr>
                      <a:lvl5pPr marL="2057400" indent="-228600">
                        <a:spcBef>
                          <a:spcPct val="20000"/>
                        </a:spcBef>
                        <a:defRPr>
                          <a:solidFill>
                            <a:schemeClr val="tx1"/>
                          </a:solidFill>
                          <a:latin typeface="Arial" charset="0"/>
                          <a:ea typeface="ＭＳ Ｐゴシック" charset="-128"/>
                        </a:defRPr>
                      </a:lvl5pPr>
                      <a:lvl6pPr marL="2514600" indent="-228600" eaLnBrk="0" fontAlgn="base" hangingPunct="0">
                        <a:spcBef>
                          <a:spcPct val="20000"/>
                        </a:spcBef>
                        <a:spcAft>
                          <a:spcPct val="0"/>
                        </a:spcAft>
                        <a:defRPr>
                          <a:solidFill>
                            <a:schemeClr val="tx1"/>
                          </a:solidFill>
                          <a:latin typeface="Arial" charset="0"/>
                          <a:ea typeface="ＭＳ Ｐゴシック" charset="-128"/>
                        </a:defRPr>
                      </a:lvl6pPr>
                      <a:lvl7pPr marL="2971800" indent="-228600" eaLnBrk="0" fontAlgn="base" hangingPunct="0">
                        <a:spcBef>
                          <a:spcPct val="20000"/>
                        </a:spcBef>
                        <a:spcAft>
                          <a:spcPct val="0"/>
                        </a:spcAft>
                        <a:defRPr>
                          <a:solidFill>
                            <a:schemeClr val="tx1"/>
                          </a:solidFill>
                          <a:latin typeface="Arial" charset="0"/>
                          <a:ea typeface="ＭＳ Ｐゴシック" charset="-128"/>
                        </a:defRPr>
                      </a:lvl7pPr>
                      <a:lvl8pPr marL="3429000" indent="-228600" eaLnBrk="0" fontAlgn="base" hangingPunct="0">
                        <a:spcBef>
                          <a:spcPct val="20000"/>
                        </a:spcBef>
                        <a:spcAft>
                          <a:spcPct val="0"/>
                        </a:spcAft>
                        <a:defRPr>
                          <a:solidFill>
                            <a:schemeClr val="tx1"/>
                          </a:solidFill>
                          <a:latin typeface="Arial" charset="0"/>
                          <a:ea typeface="ＭＳ Ｐゴシック" charset="-128"/>
                        </a:defRPr>
                      </a:lvl8pPr>
                      <a:lvl9pPr marL="3886200" indent="-228600" eaLnBrk="0" fontAlgn="base" hangingPunct="0">
                        <a:spcBef>
                          <a:spcPct val="20000"/>
                        </a:spcBef>
                        <a:spcAft>
                          <a:spcPct val="0"/>
                        </a:spcAft>
                        <a:defRPr>
                          <a:solidFill>
                            <a:schemeClr val="tx1"/>
                          </a:solidFill>
                          <a:latin typeface="Arial" charset="0"/>
                          <a:ea typeface="ＭＳ Ｐゴシック"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en-US" sz="1400" b="1" i="0" u="none" strike="noStrike" cap="none" normalizeH="0" baseline="0" dirty="0">
                        <a:ln>
                          <a:noFill/>
                        </a:ln>
                        <a:solidFill>
                          <a:srgbClr val="000000"/>
                        </a:solidFill>
                        <a:effectLst/>
                        <a:latin typeface="Arial" charset="0"/>
                        <a:ea typeface="ＭＳ Ｐゴシック" charset="-128"/>
                      </a:endParaRPr>
                    </a:p>
                  </a:txBody>
                  <a:tcPr marL="91400" marR="91400" marT="91449" marB="91449" horzOverflow="overflow">
                    <a:lnL w="3175" cap="flat" cmpd="sng" algn="ctr">
                      <a:solidFill>
                        <a:srgbClr val="000000"/>
                      </a:solidFill>
                      <a:prstDash val="solid"/>
                      <a:round/>
                      <a:headEnd type="none" w="med" len="med"/>
                      <a:tailEnd type="none" w="med" len="med"/>
                    </a:lnL>
                    <a:lnR w="31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rgbClr val="3366FF"/>
                    </a:solidFill>
                  </a:tcPr>
                </a:tc>
                <a:tc>
                  <a:txBody>
                    <a:bodyPr/>
                    <a:lstStyle>
                      <a:lvl1pPr>
                        <a:spcBef>
                          <a:spcPct val="20000"/>
                        </a:spcBef>
                        <a:defRPr sz="2800">
                          <a:solidFill>
                            <a:schemeClr val="tx1"/>
                          </a:solidFill>
                          <a:latin typeface="Arial" charset="0"/>
                          <a:ea typeface="ＭＳ Ｐゴシック" charset="-128"/>
                        </a:defRPr>
                      </a:lvl1pPr>
                      <a:lvl2pPr marL="742950" indent="-285750">
                        <a:spcBef>
                          <a:spcPct val="20000"/>
                        </a:spcBef>
                        <a:defRPr sz="2400">
                          <a:solidFill>
                            <a:schemeClr val="tx1"/>
                          </a:solidFill>
                          <a:latin typeface="Arial" charset="0"/>
                          <a:ea typeface="ＭＳ Ｐゴシック" charset="-128"/>
                        </a:defRPr>
                      </a:lvl2pPr>
                      <a:lvl3pPr marL="1143000" indent="-228600">
                        <a:spcBef>
                          <a:spcPct val="20000"/>
                        </a:spcBef>
                        <a:defRPr sz="2000">
                          <a:solidFill>
                            <a:schemeClr val="tx1"/>
                          </a:solidFill>
                          <a:latin typeface="Arial" charset="0"/>
                          <a:ea typeface="ＭＳ Ｐゴシック" charset="-128"/>
                        </a:defRPr>
                      </a:lvl3pPr>
                      <a:lvl4pPr marL="1600200" indent="-228600">
                        <a:spcBef>
                          <a:spcPct val="20000"/>
                        </a:spcBef>
                        <a:defRPr>
                          <a:solidFill>
                            <a:schemeClr val="tx1"/>
                          </a:solidFill>
                          <a:latin typeface="Arial" charset="0"/>
                          <a:ea typeface="ＭＳ Ｐゴシック" charset="-128"/>
                        </a:defRPr>
                      </a:lvl4pPr>
                      <a:lvl5pPr marL="2057400" indent="-228600">
                        <a:spcBef>
                          <a:spcPct val="20000"/>
                        </a:spcBef>
                        <a:defRPr>
                          <a:solidFill>
                            <a:schemeClr val="tx1"/>
                          </a:solidFill>
                          <a:latin typeface="Arial" charset="0"/>
                          <a:ea typeface="ＭＳ Ｐゴシック" charset="-128"/>
                        </a:defRPr>
                      </a:lvl5pPr>
                      <a:lvl6pPr marL="2514600" indent="-228600" eaLnBrk="0" fontAlgn="base" hangingPunct="0">
                        <a:spcBef>
                          <a:spcPct val="20000"/>
                        </a:spcBef>
                        <a:spcAft>
                          <a:spcPct val="0"/>
                        </a:spcAft>
                        <a:defRPr>
                          <a:solidFill>
                            <a:schemeClr val="tx1"/>
                          </a:solidFill>
                          <a:latin typeface="Arial" charset="0"/>
                          <a:ea typeface="ＭＳ Ｐゴシック" charset="-128"/>
                        </a:defRPr>
                      </a:lvl6pPr>
                      <a:lvl7pPr marL="2971800" indent="-228600" eaLnBrk="0" fontAlgn="base" hangingPunct="0">
                        <a:spcBef>
                          <a:spcPct val="20000"/>
                        </a:spcBef>
                        <a:spcAft>
                          <a:spcPct val="0"/>
                        </a:spcAft>
                        <a:defRPr>
                          <a:solidFill>
                            <a:schemeClr val="tx1"/>
                          </a:solidFill>
                          <a:latin typeface="Arial" charset="0"/>
                          <a:ea typeface="ＭＳ Ｐゴシック" charset="-128"/>
                        </a:defRPr>
                      </a:lvl7pPr>
                      <a:lvl8pPr marL="3429000" indent="-228600" eaLnBrk="0" fontAlgn="base" hangingPunct="0">
                        <a:spcBef>
                          <a:spcPct val="20000"/>
                        </a:spcBef>
                        <a:spcAft>
                          <a:spcPct val="0"/>
                        </a:spcAft>
                        <a:defRPr>
                          <a:solidFill>
                            <a:schemeClr val="tx1"/>
                          </a:solidFill>
                          <a:latin typeface="Arial" charset="0"/>
                          <a:ea typeface="ＭＳ Ｐゴシック" charset="-128"/>
                        </a:defRPr>
                      </a:lvl8pPr>
                      <a:lvl9pPr marL="3886200" indent="-228600" eaLnBrk="0" fontAlgn="base" hangingPunct="0">
                        <a:spcBef>
                          <a:spcPct val="20000"/>
                        </a:spcBef>
                        <a:spcAft>
                          <a:spcPct val="0"/>
                        </a:spcAft>
                        <a:defRPr>
                          <a:solidFill>
                            <a:schemeClr val="tx1"/>
                          </a:solidFill>
                          <a:latin typeface="Arial" charset="0"/>
                          <a:ea typeface="ＭＳ Ｐゴシック"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s-ES" altLang="en-US" sz="900" b="0" i="0" u="none" strike="noStrike" cap="none" normalizeH="0" baseline="0" dirty="0">
                        <a:ln>
                          <a:noFill/>
                        </a:ln>
                        <a:solidFill>
                          <a:srgbClr val="004990"/>
                        </a:solidFill>
                        <a:effectLst/>
                        <a:latin typeface="Arial" charset="0"/>
                        <a:ea typeface="ＭＳ Ｐゴシック" charset="-128"/>
                      </a:endParaRPr>
                    </a:p>
                  </a:txBody>
                  <a:tcPr marL="91415" marR="91415" marT="45732" marB="45732" horzOverflow="overflow">
                    <a:lnL w="3175" cap="flat" cmpd="sng" algn="ctr">
                      <a:solidFill>
                        <a:srgbClr val="000000"/>
                      </a:solidFill>
                      <a:prstDash val="solid"/>
                      <a:round/>
                      <a:headEnd type="none" w="med" len="med"/>
                      <a:tailEnd type="none" w="med" len="med"/>
                    </a:lnL>
                    <a:lnR w="31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defRPr sz="2800">
                          <a:solidFill>
                            <a:schemeClr val="tx1"/>
                          </a:solidFill>
                          <a:latin typeface="Arial" charset="0"/>
                          <a:ea typeface="ＭＳ Ｐゴシック" charset="-128"/>
                        </a:defRPr>
                      </a:lvl1pPr>
                      <a:lvl2pPr marL="742950" indent="-285750">
                        <a:spcBef>
                          <a:spcPct val="20000"/>
                        </a:spcBef>
                        <a:defRPr sz="2400">
                          <a:solidFill>
                            <a:schemeClr val="tx1"/>
                          </a:solidFill>
                          <a:latin typeface="Arial" charset="0"/>
                          <a:ea typeface="ＭＳ Ｐゴシック" charset="-128"/>
                        </a:defRPr>
                      </a:lvl2pPr>
                      <a:lvl3pPr marL="1143000" indent="-228600">
                        <a:spcBef>
                          <a:spcPct val="20000"/>
                        </a:spcBef>
                        <a:defRPr sz="2000">
                          <a:solidFill>
                            <a:schemeClr val="tx1"/>
                          </a:solidFill>
                          <a:latin typeface="Arial" charset="0"/>
                          <a:ea typeface="ＭＳ Ｐゴシック" charset="-128"/>
                        </a:defRPr>
                      </a:lvl3pPr>
                      <a:lvl4pPr marL="1600200" indent="-228600">
                        <a:spcBef>
                          <a:spcPct val="20000"/>
                        </a:spcBef>
                        <a:defRPr>
                          <a:solidFill>
                            <a:schemeClr val="tx1"/>
                          </a:solidFill>
                          <a:latin typeface="Arial" charset="0"/>
                          <a:ea typeface="ＭＳ Ｐゴシック" charset="-128"/>
                        </a:defRPr>
                      </a:lvl4pPr>
                      <a:lvl5pPr marL="2057400" indent="-228600">
                        <a:spcBef>
                          <a:spcPct val="20000"/>
                        </a:spcBef>
                        <a:defRPr>
                          <a:solidFill>
                            <a:schemeClr val="tx1"/>
                          </a:solidFill>
                          <a:latin typeface="Arial" charset="0"/>
                          <a:ea typeface="ＭＳ Ｐゴシック" charset="-128"/>
                        </a:defRPr>
                      </a:lvl5pPr>
                      <a:lvl6pPr marL="2514600" indent="-228600" eaLnBrk="0" fontAlgn="base" hangingPunct="0">
                        <a:spcBef>
                          <a:spcPct val="20000"/>
                        </a:spcBef>
                        <a:spcAft>
                          <a:spcPct val="0"/>
                        </a:spcAft>
                        <a:defRPr>
                          <a:solidFill>
                            <a:schemeClr val="tx1"/>
                          </a:solidFill>
                          <a:latin typeface="Arial" charset="0"/>
                          <a:ea typeface="ＭＳ Ｐゴシック" charset="-128"/>
                        </a:defRPr>
                      </a:lvl6pPr>
                      <a:lvl7pPr marL="2971800" indent="-228600" eaLnBrk="0" fontAlgn="base" hangingPunct="0">
                        <a:spcBef>
                          <a:spcPct val="20000"/>
                        </a:spcBef>
                        <a:spcAft>
                          <a:spcPct val="0"/>
                        </a:spcAft>
                        <a:defRPr>
                          <a:solidFill>
                            <a:schemeClr val="tx1"/>
                          </a:solidFill>
                          <a:latin typeface="Arial" charset="0"/>
                          <a:ea typeface="ＭＳ Ｐゴシック" charset="-128"/>
                        </a:defRPr>
                      </a:lvl7pPr>
                      <a:lvl8pPr marL="3429000" indent="-228600" eaLnBrk="0" fontAlgn="base" hangingPunct="0">
                        <a:spcBef>
                          <a:spcPct val="20000"/>
                        </a:spcBef>
                        <a:spcAft>
                          <a:spcPct val="0"/>
                        </a:spcAft>
                        <a:defRPr>
                          <a:solidFill>
                            <a:schemeClr val="tx1"/>
                          </a:solidFill>
                          <a:latin typeface="Arial" charset="0"/>
                          <a:ea typeface="ＭＳ Ｐゴシック" charset="-128"/>
                        </a:defRPr>
                      </a:lvl8pPr>
                      <a:lvl9pPr marL="3886200" indent="-228600" eaLnBrk="0" fontAlgn="base" hangingPunct="0">
                        <a:spcBef>
                          <a:spcPct val="20000"/>
                        </a:spcBef>
                        <a:spcAft>
                          <a:spcPct val="0"/>
                        </a:spcAft>
                        <a:defRPr>
                          <a:solidFill>
                            <a:schemeClr val="tx1"/>
                          </a:solidFill>
                          <a:latin typeface="Arial" charset="0"/>
                          <a:ea typeface="ＭＳ Ｐゴシック"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s-ES" altLang="en-US" sz="900" b="0" i="0" u="none" strike="noStrike" cap="none" normalizeH="0" baseline="0" dirty="0">
                        <a:ln>
                          <a:noFill/>
                        </a:ln>
                        <a:solidFill>
                          <a:srgbClr val="004990"/>
                        </a:solidFill>
                        <a:effectLst/>
                        <a:latin typeface="Arial" charset="0"/>
                        <a:ea typeface="ＭＳ Ｐゴシック" charset="-128"/>
                      </a:endParaRPr>
                    </a:p>
                  </a:txBody>
                  <a:tcPr marL="91415" marR="91415" marT="45732" marB="45732" horzOverflow="overflow">
                    <a:lnL w="3175" cap="flat" cmpd="sng" algn="ctr">
                      <a:solidFill>
                        <a:srgbClr val="000000"/>
                      </a:solidFill>
                      <a:prstDash val="solid"/>
                      <a:round/>
                      <a:headEnd type="none" w="med" len="med"/>
                      <a:tailEnd type="none" w="med" len="med"/>
                    </a:lnL>
                    <a:lnR w="31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defRPr sz="2800">
                          <a:solidFill>
                            <a:schemeClr val="tx1"/>
                          </a:solidFill>
                          <a:latin typeface="Arial" charset="0"/>
                          <a:ea typeface="ＭＳ Ｐゴシック" charset="-128"/>
                        </a:defRPr>
                      </a:lvl1pPr>
                      <a:lvl2pPr marL="742950" indent="-285750">
                        <a:spcBef>
                          <a:spcPct val="20000"/>
                        </a:spcBef>
                        <a:defRPr sz="2400">
                          <a:solidFill>
                            <a:schemeClr val="tx1"/>
                          </a:solidFill>
                          <a:latin typeface="Arial" charset="0"/>
                          <a:ea typeface="ＭＳ Ｐゴシック" charset="-128"/>
                        </a:defRPr>
                      </a:lvl2pPr>
                      <a:lvl3pPr marL="1143000" indent="-228600">
                        <a:spcBef>
                          <a:spcPct val="20000"/>
                        </a:spcBef>
                        <a:defRPr sz="2000">
                          <a:solidFill>
                            <a:schemeClr val="tx1"/>
                          </a:solidFill>
                          <a:latin typeface="Arial" charset="0"/>
                          <a:ea typeface="ＭＳ Ｐゴシック" charset="-128"/>
                        </a:defRPr>
                      </a:lvl3pPr>
                      <a:lvl4pPr marL="1600200" indent="-228600">
                        <a:spcBef>
                          <a:spcPct val="20000"/>
                        </a:spcBef>
                        <a:defRPr>
                          <a:solidFill>
                            <a:schemeClr val="tx1"/>
                          </a:solidFill>
                          <a:latin typeface="Arial" charset="0"/>
                          <a:ea typeface="ＭＳ Ｐゴシック" charset="-128"/>
                        </a:defRPr>
                      </a:lvl4pPr>
                      <a:lvl5pPr marL="2057400" indent="-228600">
                        <a:spcBef>
                          <a:spcPct val="20000"/>
                        </a:spcBef>
                        <a:defRPr>
                          <a:solidFill>
                            <a:schemeClr val="tx1"/>
                          </a:solidFill>
                          <a:latin typeface="Arial" charset="0"/>
                          <a:ea typeface="ＭＳ Ｐゴシック" charset="-128"/>
                        </a:defRPr>
                      </a:lvl5pPr>
                      <a:lvl6pPr marL="2514600" indent="-228600" eaLnBrk="0" fontAlgn="base" hangingPunct="0">
                        <a:spcBef>
                          <a:spcPct val="20000"/>
                        </a:spcBef>
                        <a:spcAft>
                          <a:spcPct val="0"/>
                        </a:spcAft>
                        <a:defRPr>
                          <a:solidFill>
                            <a:schemeClr val="tx1"/>
                          </a:solidFill>
                          <a:latin typeface="Arial" charset="0"/>
                          <a:ea typeface="ＭＳ Ｐゴシック" charset="-128"/>
                        </a:defRPr>
                      </a:lvl6pPr>
                      <a:lvl7pPr marL="2971800" indent="-228600" eaLnBrk="0" fontAlgn="base" hangingPunct="0">
                        <a:spcBef>
                          <a:spcPct val="20000"/>
                        </a:spcBef>
                        <a:spcAft>
                          <a:spcPct val="0"/>
                        </a:spcAft>
                        <a:defRPr>
                          <a:solidFill>
                            <a:schemeClr val="tx1"/>
                          </a:solidFill>
                          <a:latin typeface="Arial" charset="0"/>
                          <a:ea typeface="ＭＳ Ｐゴシック" charset="-128"/>
                        </a:defRPr>
                      </a:lvl7pPr>
                      <a:lvl8pPr marL="3429000" indent="-228600" eaLnBrk="0" fontAlgn="base" hangingPunct="0">
                        <a:spcBef>
                          <a:spcPct val="20000"/>
                        </a:spcBef>
                        <a:spcAft>
                          <a:spcPct val="0"/>
                        </a:spcAft>
                        <a:defRPr>
                          <a:solidFill>
                            <a:schemeClr val="tx1"/>
                          </a:solidFill>
                          <a:latin typeface="Arial" charset="0"/>
                          <a:ea typeface="ＭＳ Ｐゴシック" charset="-128"/>
                        </a:defRPr>
                      </a:lvl8pPr>
                      <a:lvl9pPr marL="3886200" indent="-228600" eaLnBrk="0" fontAlgn="base" hangingPunct="0">
                        <a:spcBef>
                          <a:spcPct val="20000"/>
                        </a:spcBef>
                        <a:spcAft>
                          <a:spcPct val="0"/>
                        </a:spcAft>
                        <a:defRPr>
                          <a:solidFill>
                            <a:schemeClr val="tx1"/>
                          </a:solidFill>
                          <a:latin typeface="Arial" charset="0"/>
                          <a:ea typeface="ＭＳ Ｐゴシック"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s-ES" altLang="en-US" sz="900" b="0" i="0" u="none" strike="noStrike" cap="none" normalizeH="0" baseline="0" dirty="0">
                        <a:ln>
                          <a:noFill/>
                        </a:ln>
                        <a:solidFill>
                          <a:srgbClr val="004990"/>
                        </a:solidFill>
                        <a:effectLst/>
                        <a:latin typeface="Arial" charset="0"/>
                        <a:ea typeface="ＭＳ Ｐゴシック" charset="-128"/>
                      </a:endParaRPr>
                    </a:p>
                  </a:txBody>
                  <a:tcPr marL="91415" marR="91415" marT="45732" marB="45732" horzOverflow="overflow">
                    <a:lnL w="3175" cap="flat" cmpd="sng" algn="ctr">
                      <a:solidFill>
                        <a:srgbClr val="000000"/>
                      </a:solidFill>
                      <a:prstDash val="solid"/>
                      <a:round/>
                      <a:headEnd type="none" w="med" len="med"/>
                      <a:tailEnd type="none" w="med" len="med"/>
                    </a:lnL>
                    <a:lnR w="31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defRPr sz="2800">
                          <a:solidFill>
                            <a:schemeClr val="tx1"/>
                          </a:solidFill>
                          <a:latin typeface="Arial" charset="0"/>
                          <a:ea typeface="ＭＳ Ｐゴシック" charset="-128"/>
                        </a:defRPr>
                      </a:lvl1pPr>
                      <a:lvl2pPr marL="742950" indent="-285750">
                        <a:spcBef>
                          <a:spcPct val="20000"/>
                        </a:spcBef>
                        <a:defRPr sz="2400">
                          <a:solidFill>
                            <a:schemeClr val="tx1"/>
                          </a:solidFill>
                          <a:latin typeface="Arial" charset="0"/>
                          <a:ea typeface="ＭＳ Ｐゴシック" charset="-128"/>
                        </a:defRPr>
                      </a:lvl2pPr>
                      <a:lvl3pPr marL="1143000" indent="-228600">
                        <a:spcBef>
                          <a:spcPct val="20000"/>
                        </a:spcBef>
                        <a:defRPr sz="2000">
                          <a:solidFill>
                            <a:schemeClr val="tx1"/>
                          </a:solidFill>
                          <a:latin typeface="Arial" charset="0"/>
                          <a:ea typeface="ＭＳ Ｐゴシック" charset="-128"/>
                        </a:defRPr>
                      </a:lvl3pPr>
                      <a:lvl4pPr marL="1600200" indent="-228600">
                        <a:spcBef>
                          <a:spcPct val="20000"/>
                        </a:spcBef>
                        <a:defRPr>
                          <a:solidFill>
                            <a:schemeClr val="tx1"/>
                          </a:solidFill>
                          <a:latin typeface="Arial" charset="0"/>
                          <a:ea typeface="ＭＳ Ｐゴシック" charset="-128"/>
                        </a:defRPr>
                      </a:lvl4pPr>
                      <a:lvl5pPr marL="2057400" indent="-228600">
                        <a:spcBef>
                          <a:spcPct val="20000"/>
                        </a:spcBef>
                        <a:defRPr>
                          <a:solidFill>
                            <a:schemeClr val="tx1"/>
                          </a:solidFill>
                          <a:latin typeface="Arial" charset="0"/>
                          <a:ea typeface="ＭＳ Ｐゴシック" charset="-128"/>
                        </a:defRPr>
                      </a:lvl5pPr>
                      <a:lvl6pPr marL="2514600" indent="-228600" eaLnBrk="0" fontAlgn="base" hangingPunct="0">
                        <a:spcBef>
                          <a:spcPct val="20000"/>
                        </a:spcBef>
                        <a:spcAft>
                          <a:spcPct val="0"/>
                        </a:spcAft>
                        <a:defRPr>
                          <a:solidFill>
                            <a:schemeClr val="tx1"/>
                          </a:solidFill>
                          <a:latin typeface="Arial" charset="0"/>
                          <a:ea typeface="ＭＳ Ｐゴシック" charset="-128"/>
                        </a:defRPr>
                      </a:lvl6pPr>
                      <a:lvl7pPr marL="2971800" indent="-228600" eaLnBrk="0" fontAlgn="base" hangingPunct="0">
                        <a:spcBef>
                          <a:spcPct val="20000"/>
                        </a:spcBef>
                        <a:spcAft>
                          <a:spcPct val="0"/>
                        </a:spcAft>
                        <a:defRPr>
                          <a:solidFill>
                            <a:schemeClr val="tx1"/>
                          </a:solidFill>
                          <a:latin typeface="Arial" charset="0"/>
                          <a:ea typeface="ＭＳ Ｐゴシック" charset="-128"/>
                        </a:defRPr>
                      </a:lvl7pPr>
                      <a:lvl8pPr marL="3429000" indent="-228600" eaLnBrk="0" fontAlgn="base" hangingPunct="0">
                        <a:spcBef>
                          <a:spcPct val="20000"/>
                        </a:spcBef>
                        <a:spcAft>
                          <a:spcPct val="0"/>
                        </a:spcAft>
                        <a:defRPr>
                          <a:solidFill>
                            <a:schemeClr val="tx1"/>
                          </a:solidFill>
                          <a:latin typeface="Arial" charset="0"/>
                          <a:ea typeface="ＭＳ Ｐゴシック" charset="-128"/>
                        </a:defRPr>
                      </a:lvl8pPr>
                      <a:lvl9pPr marL="3886200" indent="-228600" eaLnBrk="0" fontAlgn="base" hangingPunct="0">
                        <a:spcBef>
                          <a:spcPct val="20000"/>
                        </a:spcBef>
                        <a:spcAft>
                          <a:spcPct val="0"/>
                        </a:spcAft>
                        <a:defRPr>
                          <a:solidFill>
                            <a:schemeClr val="tx1"/>
                          </a:solidFill>
                          <a:latin typeface="Arial" charset="0"/>
                          <a:ea typeface="ＭＳ Ｐゴシック"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s-ES" altLang="en-US" sz="900" b="0" i="0" u="none" strike="noStrike" cap="none" normalizeH="0" baseline="0" dirty="0">
                        <a:ln>
                          <a:noFill/>
                        </a:ln>
                        <a:solidFill>
                          <a:srgbClr val="004990"/>
                        </a:solidFill>
                        <a:effectLst/>
                        <a:latin typeface="Arial" charset="0"/>
                        <a:ea typeface="ＭＳ Ｐゴシック" charset="-128"/>
                      </a:endParaRPr>
                    </a:p>
                  </a:txBody>
                  <a:tcPr marL="91415" marR="91415" marT="45732" marB="45732" horzOverflow="overflow">
                    <a:lnL w="3175" cap="flat" cmpd="sng" algn="ctr">
                      <a:solidFill>
                        <a:srgbClr val="000000"/>
                      </a:solidFill>
                      <a:prstDash val="solid"/>
                      <a:round/>
                      <a:headEnd type="none" w="med" len="med"/>
                      <a:tailEnd type="none" w="med" len="med"/>
                    </a:lnL>
                    <a:lnR w="31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defRPr sz="2800">
                          <a:solidFill>
                            <a:schemeClr val="tx1"/>
                          </a:solidFill>
                          <a:latin typeface="Arial" charset="0"/>
                          <a:ea typeface="ＭＳ Ｐゴシック" charset="-128"/>
                        </a:defRPr>
                      </a:lvl1pPr>
                      <a:lvl2pPr marL="742950" indent="-285750">
                        <a:spcBef>
                          <a:spcPct val="20000"/>
                        </a:spcBef>
                        <a:defRPr sz="2400">
                          <a:solidFill>
                            <a:schemeClr val="tx1"/>
                          </a:solidFill>
                          <a:latin typeface="Arial" charset="0"/>
                          <a:ea typeface="ＭＳ Ｐゴシック" charset="-128"/>
                        </a:defRPr>
                      </a:lvl2pPr>
                      <a:lvl3pPr marL="1143000" indent="-228600">
                        <a:spcBef>
                          <a:spcPct val="20000"/>
                        </a:spcBef>
                        <a:defRPr sz="2000">
                          <a:solidFill>
                            <a:schemeClr val="tx1"/>
                          </a:solidFill>
                          <a:latin typeface="Arial" charset="0"/>
                          <a:ea typeface="ＭＳ Ｐゴシック" charset="-128"/>
                        </a:defRPr>
                      </a:lvl3pPr>
                      <a:lvl4pPr marL="1600200" indent="-228600">
                        <a:spcBef>
                          <a:spcPct val="20000"/>
                        </a:spcBef>
                        <a:defRPr>
                          <a:solidFill>
                            <a:schemeClr val="tx1"/>
                          </a:solidFill>
                          <a:latin typeface="Arial" charset="0"/>
                          <a:ea typeface="ＭＳ Ｐゴシック" charset="-128"/>
                        </a:defRPr>
                      </a:lvl4pPr>
                      <a:lvl5pPr marL="2057400" indent="-228600">
                        <a:spcBef>
                          <a:spcPct val="20000"/>
                        </a:spcBef>
                        <a:defRPr>
                          <a:solidFill>
                            <a:schemeClr val="tx1"/>
                          </a:solidFill>
                          <a:latin typeface="Arial" charset="0"/>
                          <a:ea typeface="ＭＳ Ｐゴシック" charset="-128"/>
                        </a:defRPr>
                      </a:lvl5pPr>
                      <a:lvl6pPr marL="2514600" indent="-228600" eaLnBrk="0" fontAlgn="base" hangingPunct="0">
                        <a:spcBef>
                          <a:spcPct val="20000"/>
                        </a:spcBef>
                        <a:spcAft>
                          <a:spcPct val="0"/>
                        </a:spcAft>
                        <a:defRPr>
                          <a:solidFill>
                            <a:schemeClr val="tx1"/>
                          </a:solidFill>
                          <a:latin typeface="Arial" charset="0"/>
                          <a:ea typeface="ＭＳ Ｐゴシック" charset="-128"/>
                        </a:defRPr>
                      </a:lvl6pPr>
                      <a:lvl7pPr marL="2971800" indent="-228600" eaLnBrk="0" fontAlgn="base" hangingPunct="0">
                        <a:spcBef>
                          <a:spcPct val="20000"/>
                        </a:spcBef>
                        <a:spcAft>
                          <a:spcPct val="0"/>
                        </a:spcAft>
                        <a:defRPr>
                          <a:solidFill>
                            <a:schemeClr val="tx1"/>
                          </a:solidFill>
                          <a:latin typeface="Arial" charset="0"/>
                          <a:ea typeface="ＭＳ Ｐゴシック" charset="-128"/>
                        </a:defRPr>
                      </a:lvl7pPr>
                      <a:lvl8pPr marL="3429000" indent="-228600" eaLnBrk="0" fontAlgn="base" hangingPunct="0">
                        <a:spcBef>
                          <a:spcPct val="20000"/>
                        </a:spcBef>
                        <a:spcAft>
                          <a:spcPct val="0"/>
                        </a:spcAft>
                        <a:defRPr>
                          <a:solidFill>
                            <a:schemeClr val="tx1"/>
                          </a:solidFill>
                          <a:latin typeface="Arial" charset="0"/>
                          <a:ea typeface="ＭＳ Ｐゴシック" charset="-128"/>
                        </a:defRPr>
                      </a:lvl8pPr>
                      <a:lvl9pPr marL="3886200" indent="-228600" eaLnBrk="0" fontAlgn="base" hangingPunct="0">
                        <a:spcBef>
                          <a:spcPct val="20000"/>
                        </a:spcBef>
                        <a:spcAft>
                          <a:spcPct val="0"/>
                        </a:spcAft>
                        <a:defRPr>
                          <a:solidFill>
                            <a:schemeClr val="tx1"/>
                          </a:solidFill>
                          <a:latin typeface="Arial" charset="0"/>
                          <a:ea typeface="ＭＳ Ｐゴシック"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s-ES" altLang="en-US" sz="900" b="0" i="0" u="none" strike="noStrike" cap="none" normalizeH="0" baseline="0" dirty="0">
                        <a:ln>
                          <a:noFill/>
                        </a:ln>
                        <a:solidFill>
                          <a:srgbClr val="004990"/>
                        </a:solidFill>
                        <a:effectLst/>
                        <a:latin typeface="Arial" charset="0"/>
                        <a:ea typeface="ＭＳ Ｐゴシック" charset="-128"/>
                      </a:endParaRPr>
                    </a:p>
                  </a:txBody>
                  <a:tcPr marL="91415" marR="91415" marT="45732" marB="45732" horzOverflow="overflow">
                    <a:lnL w="3175" cap="flat" cmpd="sng" algn="ctr">
                      <a:solidFill>
                        <a:srgbClr val="000000"/>
                      </a:solidFill>
                      <a:prstDash val="solid"/>
                      <a:round/>
                      <a:headEnd type="none" w="med" len="med"/>
                      <a:tailEnd type="none" w="med" len="med"/>
                    </a:lnL>
                    <a:lnR w="31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defRPr sz="2800">
                          <a:solidFill>
                            <a:schemeClr val="tx1"/>
                          </a:solidFill>
                          <a:latin typeface="Arial" charset="0"/>
                          <a:ea typeface="ＭＳ Ｐゴシック" charset="-128"/>
                        </a:defRPr>
                      </a:lvl1pPr>
                      <a:lvl2pPr marL="742950" indent="-285750">
                        <a:spcBef>
                          <a:spcPct val="20000"/>
                        </a:spcBef>
                        <a:defRPr sz="2400">
                          <a:solidFill>
                            <a:schemeClr val="tx1"/>
                          </a:solidFill>
                          <a:latin typeface="Arial" charset="0"/>
                          <a:ea typeface="ＭＳ Ｐゴシック" charset="-128"/>
                        </a:defRPr>
                      </a:lvl2pPr>
                      <a:lvl3pPr marL="1143000" indent="-228600">
                        <a:spcBef>
                          <a:spcPct val="20000"/>
                        </a:spcBef>
                        <a:defRPr sz="2000">
                          <a:solidFill>
                            <a:schemeClr val="tx1"/>
                          </a:solidFill>
                          <a:latin typeface="Arial" charset="0"/>
                          <a:ea typeface="ＭＳ Ｐゴシック" charset="-128"/>
                        </a:defRPr>
                      </a:lvl3pPr>
                      <a:lvl4pPr marL="1600200" indent="-228600">
                        <a:spcBef>
                          <a:spcPct val="20000"/>
                        </a:spcBef>
                        <a:defRPr>
                          <a:solidFill>
                            <a:schemeClr val="tx1"/>
                          </a:solidFill>
                          <a:latin typeface="Arial" charset="0"/>
                          <a:ea typeface="ＭＳ Ｐゴシック" charset="-128"/>
                        </a:defRPr>
                      </a:lvl4pPr>
                      <a:lvl5pPr marL="2057400" indent="-228600">
                        <a:spcBef>
                          <a:spcPct val="20000"/>
                        </a:spcBef>
                        <a:defRPr>
                          <a:solidFill>
                            <a:schemeClr val="tx1"/>
                          </a:solidFill>
                          <a:latin typeface="Arial" charset="0"/>
                          <a:ea typeface="ＭＳ Ｐゴシック" charset="-128"/>
                        </a:defRPr>
                      </a:lvl5pPr>
                      <a:lvl6pPr marL="2514600" indent="-228600" eaLnBrk="0" fontAlgn="base" hangingPunct="0">
                        <a:spcBef>
                          <a:spcPct val="20000"/>
                        </a:spcBef>
                        <a:spcAft>
                          <a:spcPct val="0"/>
                        </a:spcAft>
                        <a:defRPr>
                          <a:solidFill>
                            <a:schemeClr val="tx1"/>
                          </a:solidFill>
                          <a:latin typeface="Arial" charset="0"/>
                          <a:ea typeface="ＭＳ Ｐゴシック" charset="-128"/>
                        </a:defRPr>
                      </a:lvl6pPr>
                      <a:lvl7pPr marL="2971800" indent="-228600" eaLnBrk="0" fontAlgn="base" hangingPunct="0">
                        <a:spcBef>
                          <a:spcPct val="20000"/>
                        </a:spcBef>
                        <a:spcAft>
                          <a:spcPct val="0"/>
                        </a:spcAft>
                        <a:defRPr>
                          <a:solidFill>
                            <a:schemeClr val="tx1"/>
                          </a:solidFill>
                          <a:latin typeface="Arial" charset="0"/>
                          <a:ea typeface="ＭＳ Ｐゴシック" charset="-128"/>
                        </a:defRPr>
                      </a:lvl7pPr>
                      <a:lvl8pPr marL="3429000" indent="-228600" eaLnBrk="0" fontAlgn="base" hangingPunct="0">
                        <a:spcBef>
                          <a:spcPct val="20000"/>
                        </a:spcBef>
                        <a:spcAft>
                          <a:spcPct val="0"/>
                        </a:spcAft>
                        <a:defRPr>
                          <a:solidFill>
                            <a:schemeClr val="tx1"/>
                          </a:solidFill>
                          <a:latin typeface="Arial" charset="0"/>
                          <a:ea typeface="ＭＳ Ｐゴシック" charset="-128"/>
                        </a:defRPr>
                      </a:lvl8pPr>
                      <a:lvl9pPr marL="3886200" indent="-228600" eaLnBrk="0" fontAlgn="base" hangingPunct="0">
                        <a:spcBef>
                          <a:spcPct val="20000"/>
                        </a:spcBef>
                        <a:spcAft>
                          <a:spcPct val="0"/>
                        </a:spcAft>
                        <a:defRPr>
                          <a:solidFill>
                            <a:schemeClr val="tx1"/>
                          </a:solidFill>
                          <a:latin typeface="Arial" charset="0"/>
                          <a:ea typeface="ＭＳ Ｐゴシック"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s-ES" altLang="en-US" sz="900" b="0" i="0" u="none" strike="noStrike" cap="none" normalizeH="0" baseline="0" dirty="0">
                        <a:ln>
                          <a:noFill/>
                        </a:ln>
                        <a:solidFill>
                          <a:srgbClr val="004990"/>
                        </a:solidFill>
                        <a:effectLst/>
                        <a:latin typeface="Arial" charset="0"/>
                        <a:ea typeface="ＭＳ Ｐゴシック" charset="-128"/>
                      </a:endParaRPr>
                    </a:p>
                  </a:txBody>
                  <a:tcPr marL="91415" marR="91415" marT="45732" marB="45732" horzOverflow="overflow">
                    <a:lnL w="3175" cap="flat" cmpd="sng" algn="ctr">
                      <a:solidFill>
                        <a:srgbClr val="000000"/>
                      </a:solidFill>
                      <a:prstDash val="solid"/>
                      <a:round/>
                      <a:headEnd type="none" w="med" len="med"/>
                      <a:tailEnd type="none" w="med" len="med"/>
                    </a:lnL>
                    <a:lnR w="31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defRPr sz="2800">
                          <a:solidFill>
                            <a:schemeClr val="tx1"/>
                          </a:solidFill>
                          <a:latin typeface="Arial" charset="0"/>
                          <a:ea typeface="ＭＳ Ｐゴシック" charset="-128"/>
                        </a:defRPr>
                      </a:lvl1pPr>
                      <a:lvl2pPr marL="742950" indent="-285750">
                        <a:spcBef>
                          <a:spcPct val="20000"/>
                        </a:spcBef>
                        <a:defRPr sz="2400">
                          <a:solidFill>
                            <a:schemeClr val="tx1"/>
                          </a:solidFill>
                          <a:latin typeface="Arial" charset="0"/>
                          <a:ea typeface="ＭＳ Ｐゴシック" charset="-128"/>
                        </a:defRPr>
                      </a:lvl2pPr>
                      <a:lvl3pPr marL="1143000" indent="-228600">
                        <a:spcBef>
                          <a:spcPct val="20000"/>
                        </a:spcBef>
                        <a:defRPr sz="2000">
                          <a:solidFill>
                            <a:schemeClr val="tx1"/>
                          </a:solidFill>
                          <a:latin typeface="Arial" charset="0"/>
                          <a:ea typeface="ＭＳ Ｐゴシック" charset="-128"/>
                        </a:defRPr>
                      </a:lvl3pPr>
                      <a:lvl4pPr marL="1600200" indent="-228600">
                        <a:spcBef>
                          <a:spcPct val="20000"/>
                        </a:spcBef>
                        <a:defRPr>
                          <a:solidFill>
                            <a:schemeClr val="tx1"/>
                          </a:solidFill>
                          <a:latin typeface="Arial" charset="0"/>
                          <a:ea typeface="ＭＳ Ｐゴシック" charset="-128"/>
                        </a:defRPr>
                      </a:lvl4pPr>
                      <a:lvl5pPr marL="2057400" indent="-228600">
                        <a:spcBef>
                          <a:spcPct val="20000"/>
                        </a:spcBef>
                        <a:defRPr>
                          <a:solidFill>
                            <a:schemeClr val="tx1"/>
                          </a:solidFill>
                          <a:latin typeface="Arial" charset="0"/>
                          <a:ea typeface="ＭＳ Ｐゴシック" charset="-128"/>
                        </a:defRPr>
                      </a:lvl5pPr>
                      <a:lvl6pPr marL="2514600" indent="-228600" eaLnBrk="0" fontAlgn="base" hangingPunct="0">
                        <a:spcBef>
                          <a:spcPct val="20000"/>
                        </a:spcBef>
                        <a:spcAft>
                          <a:spcPct val="0"/>
                        </a:spcAft>
                        <a:defRPr>
                          <a:solidFill>
                            <a:schemeClr val="tx1"/>
                          </a:solidFill>
                          <a:latin typeface="Arial" charset="0"/>
                          <a:ea typeface="ＭＳ Ｐゴシック" charset="-128"/>
                        </a:defRPr>
                      </a:lvl6pPr>
                      <a:lvl7pPr marL="2971800" indent="-228600" eaLnBrk="0" fontAlgn="base" hangingPunct="0">
                        <a:spcBef>
                          <a:spcPct val="20000"/>
                        </a:spcBef>
                        <a:spcAft>
                          <a:spcPct val="0"/>
                        </a:spcAft>
                        <a:defRPr>
                          <a:solidFill>
                            <a:schemeClr val="tx1"/>
                          </a:solidFill>
                          <a:latin typeface="Arial" charset="0"/>
                          <a:ea typeface="ＭＳ Ｐゴシック" charset="-128"/>
                        </a:defRPr>
                      </a:lvl7pPr>
                      <a:lvl8pPr marL="3429000" indent="-228600" eaLnBrk="0" fontAlgn="base" hangingPunct="0">
                        <a:spcBef>
                          <a:spcPct val="20000"/>
                        </a:spcBef>
                        <a:spcAft>
                          <a:spcPct val="0"/>
                        </a:spcAft>
                        <a:defRPr>
                          <a:solidFill>
                            <a:schemeClr val="tx1"/>
                          </a:solidFill>
                          <a:latin typeface="Arial" charset="0"/>
                          <a:ea typeface="ＭＳ Ｐゴシック" charset="-128"/>
                        </a:defRPr>
                      </a:lvl8pPr>
                      <a:lvl9pPr marL="3886200" indent="-228600" eaLnBrk="0" fontAlgn="base" hangingPunct="0">
                        <a:spcBef>
                          <a:spcPct val="20000"/>
                        </a:spcBef>
                        <a:spcAft>
                          <a:spcPct val="0"/>
                        </a:spcAft>
                        <a:defRPr>
                          <a:solidFill>
                            <a:schemeClr val="tx1"/>
                          </a:solidFill>
                          <a:latin typeface="Arial" charset="0"/>
                          <a:ea typeface="ＭＳ Ｐゴシック"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s-ES" altLang="en-US" sz="900" b="0" i="0" u="none" strike="noStrike" cap="none" normalizeH="0" baseline="0" dirty="0">
                        <a:ln>
                          <a:noFill/>
                        </a:ln>
                        <a:solidFill>
                          <a:srgbClr val="004990"/>
                        </a:solidFill>
                        <a:effectLst/>
                        <a:latin typeface="Arial" charset="0"/>
                        <a:ea typeface="ＭＳ Ｐゴシック" charset="-128"/>
                      </a:endParaRPr>
                    </a:p>
                  </a:txBody>
                  <a:tcPr marL="91415" marR="91415" marT="45732" marB="45732" horzOverflow="overflow">
                    <a:lnL w="3175" cap="flat" cmpd="sng" algn="ctr">
                      <a:solidFill>
                        <a:srgbClr val="000000"/>
                      </a:solidFill>
                      <a:prstDash val="solid"/>
                      <a:round/>
                      <a:headEnd type="none" w="med" len="med"/>
                      <a:tailEnd type="none" w="med" len="med"/>
                    </a:lnL>
                    <a:lnR w="31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defRPr sz="2800">
                          <a:solidFill>
                            <a:schemeClr val="tx1"/>
                          </a:solidFill>
                          <a:latin typeface="Arial" charset="0"/>
                          <a:ea typeface="ＭＳ Ｐゴシック" charset="-128"/>
                        </a:defRPr>
                      </a:lvl1pPr>
                      <a:lvl2pPr marL="742950" indent="-285750">
                        <a:spcBef>
                          <a:spcPct val="20000"/>
                        </a:spcBef>
                        <a:defRPr sz="2400">
                          <a:solidFill>
                            <a:schemeClr val="tx1"/>
                          </a:solidFill>
                          <a:latin typeface="Arial" charset="0"/>
                          <a:ea typeface="ＭＳ Ｐゴシック" charset="-128"/>
                        </a:defRPr>
                      </a:lvl2pPr>
                      <a:lvl3pPr marL="1143000" indent="-228600">
                        <a:spcBef>
                          <a:spcPct val="20000"/>
                        </a:spcBef>
                        <a:defRPr sz="2000">
                          <a:solidFill>
                            <a:schemeClr val="tx1"/>
                          </a:solidFill>
                          <a:latin typeface="Arial" charset="0"/>
                          <a:ea typeface="ＭＳ Ｐゴシック" charset="-128"/>
                        </a:defRPr>
                      </a:lvl3pPr>
                      <a:lvl4pPr marL="1600200" indent="-228600">
                        <a:spcBef>
                          <a:spcPct val="20000"/>
                        </a:spcBef>
                        <a:defRPr>
                          <a:solidFill>
                            <a:schemeClr val="tx1"/>
                          </a:solidFill>
                          <a:latin typeface="Arial" charset="0"/>
                          <a:ea typeface="ＭＳ Ｐゴシック" charset="-128"/>
                        </a:defRPr>
                      </a:lvl4pPr>
                      <a:lvl5pPr marL="2057400" indent="-228600">
                        <a:spcBef>
                          <a:spcPct val="20000"/>
                        </a:spcBef>
                        <a:defRPr>
                          <a:solidFill>
                            <a:schemeClr val="tx1"/>
                          </a:solidFill>
                          <a:latin typeface="Arial" charset="0"/>
                          <a:ea typeface="ＭＳ Ｐゴシック" charset="-128"/>
                        </a:defRPr>
                      </a:lvl5pPr>
                      <a:lvl6pPr marL="2514600" indent="-228600" eaLnBrk="0" fontAlgn="base" hangingPunct="0">
                        <a:spcBef>
                          <a:spcPct val="20000"/>
                        </a:spcBef>
                        <a:spcAft>
                          <a:spcPct val="0"/>
                        </a:spcAft>
                        <a:defRPr>
                          <a:solidFill>
                            <a:schemeClr val="tx1"/>
                          </a:solidFill>
                          <a:latin typeface="Arial" charset="0"/>
                          <a:ea typeface="ＭＳ Ｐゴシック" charset="-128"/>
                        </a:defRPr>
                      </a:lvl6pPr>
                      <a:lvl7pPr marL="2971800" indent="-228600" eaLnBrk="0" fontAlgn="base" hangingPunct="0">
                        <a:spcBef>
                          <a:spcPct val="20000"/>
                        </a:spcBef>
                        <a:spcAft>
                          <a:spcPct val="0"/>
                        </a:spcAft>
                        <a:defRPr>
                          <a:solidFill>
                            <a:schemeClr val="tx1"/>
                          </a:solidFill>
                          <a:latin typeface="Arial" charset="0"/>
                          <a:ea typeface="ＭＳ Ｐゴシック" charset="-128"/>
                        </a:defRPr>
                      </a:lvl7pPr>
                      <a:lvl8pPr marL="3429000" indent="-228600" eaLnBrk="0" fontAlgn="base" hangingPunct="0">
                        <a:spcBef>
                          <a:spcPct val="20000"/>
                        </a:spcBef>
                        <a:spcAft>
                          <a:spcPct val="0"/>
                        </a:spcAft>
                        <a:defRPr>
                          <a:solidFill>
                            <a:schemeClr val="tx1"/>
                          </a:solidFill>
                          <a:latin typeface="Arial" charset="0"/>
                          <a:ea typeface="ＭＳ Ｐゴシック" charset="-128"/>
                        </a:defRPr>
                      </a:lvl8pPr>
                      <a:lvl9pPr marL="3886200" indent="-228600" eaLnBrk="0" fontAlgn="base" hangingPunct="0">
                        <a:spcBef>
                          <a:spcPct val="20000"/>
                        </a:spcBef>
                        <a:spcAft>
                          <a:spcPct val="0"/>
                        </a:spcAft>
                        <a:defRPr>
                          <a:solidFill>
                            <a:schemeClr val="tx1"/>
                          </a:solidFill>
                          <a:latin typeface="Arial" charset="0"/>
                          <a:ea typeface="ＭＳ Ｐゴシック"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s-ES" altLang="en-US" sz="900" b="0" i="0" u="none" strike="noStrike" cap="none" normalizeH="0" baseline="0" dirty="0">
                        <a:ln>
                          <a:noFill/>
                        </a:ln>
                        <a:solidFill>
                          <a:srgbClr val="004990"/>
                        </a:solidFill>
                        <a:effectLst/>
                        <a:latin typeface="Arial" charset="0"/>
                        <a:ea typeface="ＭＳ Ｐゴシック" charset="-128"/>
                      </a:endParaRPr>
                    </a:p>
                  </a:txBody>
                  <a:tcPr marL="91415" marR="91415" marT="45732" marB="45732" horzOverflow="overflow">
                    <a:lnL w="31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chemeClr val="accent1"/>
                    </a:solidFill>
                  </a:tcPr>
                </a:tc>
              </a:tr>
              <a:tr h="396258">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en-US" sz="1300" b="0" i="0" u="none" strike="noStrike" cap="none" normalizeH="0" baseline="0" dirty="0" smtClean="0">
                          <a:ln>
                            <a:noFill/>
                          </a:ln>
                          <a:solidFill>
                            <a:srgbClr val="000000"/>
                          </a:solidFill>
                          <a:effectLst/>
                          <a:latin typeface="Arial" charset="0"/>
                          <a:ea typeface="ＭＳ Ｐゴシック" charset="-128"/>
                        </a:rPr>
                        <a:t>4.1 Big data back-ends for earth sciences</a:t>
                      </a:r>
                    </a:p>
                  </a:txBody>
                  <a:tcPr marL="91400" marR="91400" marT="91449" marB="91449" horzOverflow="overflow">
                    <a:lnL w="28575" cap="flat" cmpd="sng" algn="ctr">
                      <a:solidFill>
                        <a:srgbClr val="000000"/>
                      </a:solidFill>
                      <a:prstDash val="solid"/>
                      <a:round/>
                      <a:headEnd type="none" w="med" len="med"/>
                      <a:tailEnd type="none" w="med" len="med"/>
                    </a:lnL>
                    <a:lnR w="31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en-US" sz="1400" b="1" i="0" u="none" strike="noStrike" cap="none" normalizeH="0" baseline="0" dirty="0">
                        <a:ln>
                          <a:noFill/>
                        </a:ln>
                        <a:solidFill>
                          <a:srgbClr val="000000"/>
                        </a:solidFill>
                        <a:effectLst/>
                        <a:latin typeface="Arial" charset="0"/>
                        <a:ea typeface="ＭＳ Ｐゴシック" charset="-128"/>
                      </a:endParaRPr>
                    </a:p>
                  </a:txBody>
                  <a:tcPr marL="91400" marR="91400" marT="91449" marB="91449" horzOverflow="overflow">
                    <a:lnL w="3175" cap="flat" cmpd="sng" algn="ctr">
                      <a:solidFill>
                        <a:srgbClr val="000000"/>
                      </a:solidFill>
                      <a:prstDash val="solid"/>
                      <a:round/>
                      <a:headEnd type="none" w="med" len="med"/>
                      <a:tailEnd type="none" w="med" len="med"/>
                    </a:lnL>
                    <a:lnR w="31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008000"/>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s-ES" altLang="en-US" sz="900" b="0" i="0" u="none" strike="noStrike" cap="none" normalizeH="0" baseline="0">
                        <a:ln>
                          <a:noFill/>
                        </a:ln>
                        <a:solidFill>
                          <a:srgbClr val="004990"/>
                        </a:solidFill>
                        <a:effectLst/>
                        <a:latin typeface="Arial" charset="0"/>
                        <a:ea typeface="ＭＳ Ｐゴシック" charset="-128"/>
                      </a:endParaRPr>
                    </a:p>
                  </a:txBody>
                  <a:tcPr marL="91415" marR="91415" marT="45732" marB="45732" horzOverflow="overflow">
                    <a:lnL w="3175" cap="flat" cmpd="sng" algn="ctr">
                      <a:solidFill>
                        <a:srgbClr val="000000"/>
                      </a:solidFill>
                      <a:prstDash val="solid"/>
                      <a:round/>
                      <a:headEnd type="none" w="med" len="med"/>
                      <a:tailEnd type="none" w="med" len="med"/>
                    </a:lnL>
                    <a:lnR w="31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s-ES" altLang="en-US" sz="900" b="0" i="0" u="none" strike="noStrike" cap="none" normalizeH="0" baseline="0">
                        <a:ln>
                          <a:noFill/>
                        </a:ln>
                        <a:solidFill>
                          <a:srgbClr val="004990"/>
                        </a:solidFill>
                        <a:effectLst/>
                        <a:latin typeface="Arial" charset="0"/>
                        <a:ea typeface="ＭＳ Ｐゴシック" charset="-128"/>
                      </a:endParaRPr>
                    </a:p>
                  </a:txBody>
                  <a:tcPr marL="91415" marR="91415" marT="45732" marB="45732" horzOverflow="overflow">
                    <a:lnL w="3175" cap="flat" cmpd="sng" algn="ctr">
                      <a:solidFill>
                        <a:srgbClr val="000000"/>
                      </a:solidFill>
                      <a:prstDash val="solid"/>
                      <a:round/>
                      <a:headEnd type="none" w="med" len="med"/>
                      <a:tailEnd type="none" w="med" len="med"/>
                    </a:lnL>
                    <a:lnR w="31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s-ES" altLang="en-US" sz="900" b="0" i="0" u="none" strike="noStrike" cap="none" normalizeH="0" baseline="0" dirty="0">
                        <a:ln>
                          <a:noFill/>
                        </a:ln>
                        <a:solidFill>
                          <a:srgbClr val="004990"/>
                        </a:solidFill>
                        <a:effectLst/>
                        <a:latin typeface="Arial" charset="0"/>
                        <a:ea typeface="ＭＳ Ｐゴシック" charset="-128"/>
                      </a:endParaRPr>
                    </a:p>
                  </a:txBody>
                  <a:tcPr marL="91415" marR="91415" marT="45732" marB="45732" horzOverflow="overflow">
                    <a:lnL w="3175" cap="flat" cmpd="sng" algn="ctr">
                      <a:solidFill>
                        <a:srgbClr val="000000"/>
                      </a:solidFill>
                      <a:prstDash val="solid"/>
                      <a:round/>
                      <a:headEnd type="none" w="med" len="med"/>
                      <a:tailEnd type="none" w="med" len="med"/>
                    </a:lnL>
                    <a:lnR w="31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accent1">
                        <a:lumMod val="75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s-ES" altLang="en-US" sz="900" b="0" i="0" u="none" strike="noStrike" cap="none" normalizeH="0" baseline="0" dirty="0">
                        <a:ln>
                          <a:noFill/>
                        </a:ln>
                        <a:solidFill>
                          <a:srgbClr val="004990"/>
                        </a:solidFill>
                        <a:effectLst/>
                        <a:latin typeface="Arial" charset="0"/>
                        <a:ea typeface="ＭＳ Ｐゴシック" charset="-128"/>
                      </a:endParaRPr>
                    </a:p>
                  </a:txBody>
                  <a:tcPr marL="91415" marR="91415" marT="45732" marB="45732" horzOverflow="overflow">
                    <a:lnL w="3175" cap="flat" cmpd="sng" algn="ctr">
                      <a:solidFill>
                        <a:srgbClr val="000000"/>
                      </a:solidFill>
                      <a:prstDash val="solid"/>
                      <a:round/>
                      <a:headEnd type="none" w="med" len="med"/>
                      <a:tailEnd type="none" w="med" len="med"/>
                    </a:lnL>
                    <a:lnR w="31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accent1">
                        <a:lumMod val="75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s-ES" altLang="en-US" sz="900" b="0" i="0" u="none" strike="noStrike" cap="none" normalizeH="0" baseline="0" dirty="0">
                        <a:ln>
                          <a:noFill/>
                        </a:ln>
                        <a:solidFill>
                          <a:srgbClr val="004990"/>
                        </a:solidFill>
                        <a:effectLst/>
                        <a:latin typeface="Arial" charset="0"/>
                        <a:ea typeface="ＭＳ Ｐゴシック" charset="-128"/>
                      </a:endParaRPr>
                    </a:p>
                  </a:txBody>
                  <a:tcPr marL="91415" marR="91415" marT="45732" marB="45732" horzOverflow="overflow">
                    <a:lnL w="3175" cap="flat" cmpd="sng" algn="ctr">
                      <a:solidFill>
                        <a:srgbClr val="000000"/>
                      </a:solidFill>
                      <a:prstDash val="solid"/>
                      <a:round/>
                      <a:headEnd type="none" w="med" len="med"/>
                      <a:tailEnd type="none" w="med" len="med"/>
                    </a:lnL>
                    <a:lnR w="31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accent1">
                        <a:lumMod val="75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s-ES" altLang="en-US" sz="900" b="0" i="0" u="none" strike="noStrike" cap="none" normalizeH="0" baseline="0" dirty="0">
                        <a:ln>
                          <a:noFill/>
                        </a:ln>
                        <a:solidFill>
                          <a:srgbClr val="004990"/>
                        </a:solidFill>
                        <a:effectLst/>
                        <a:latin typeface="Arial" charset="0"/>
                        <a:ea typeface="ＭＳ Ｐゴシック" charset="-128"/>
                      </a:endParaRPr>
                    </a:p>
                  </a:txBody>
                  <a:tcPr marL="91415" marR="91415" marT="45732" marB="45732" horzOverflow="overflow">
                    <a:lnL w="3175" cap="flat" cmpd="sng" algn="ctr">
                      <a:solidFill>
                        <a:srgbClr val="000000"/>
                      </a:solidFill>
                      <a:prstDash val="solid"/>
                      <a:round/>
                      <a:headEnd type="none" w="med" len="med"/>
                      <a:tailEnd type="none" w="med" len="med"/>
                    </a:lnL>
                    <a:lnR w="31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accent1">
                        <a:lumMod val="75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s-ES" altLang="en-US" sz="900" b="0" i="0" u="none" strike="noStrike" cap="none" normalizeH="0" baseline="0" dirty="0">
                        <a:ln>
                          <a:noFill/>
                        </a:ln>
                        <a:solidFill>
                          <a:srgbClr val="004990"/>
                        </a:solidFill>
                        <a:effectLst/>
                        <a:latin typeface="Arial" charset="0"/>
                        <a:ea typeface="ＭＳ Ｐゴシック" charset="-128"/>
                      </a:endParaRPr>
                    </a:p>
                  </a:txBody>
                  <a:tcPr marL="91415" marR="91415" marT="45732" marB="45732" horzOverflow="overflow">
                    <a:lnL w="3175" cap="flat" cmpd="sng" algn="ctr">
                      <a:solidFill>
                        <a:srgbClr val="000000"/>
                      </a:solidFill>
                      <a:prstDash val="solid"/>
                      <a:round/>
                      <a:headEnd type="none" w="med" len="med"/>
                      <a:tailEnd type="none" w="med" len="med"/>
                    </a:lnL>
                    <a:lnR w="31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s-ES" altLang="en-US" sz="900" b="0" i="0" u="none" strike="noStrike" cap="none" normalizeH="0" baseline="0" dirty="0">
                        <a:ln>
                          <a:noFill/>
                        </a:ln>
                        <a:solidFill>
                          <a:srgbClr val="004990"/>
                        </a:solidFill>
                        <a:effectLst/>
                        <a:latin typeface="Arial" charset="0"/>
                        <a:ea typeface="ＭＳ Ｐゴシック" charset="-128"/>
                      </a:endParaRPr>
                    </a:p>
                  </a:txBody>
                  <a:tcPr marL="91415" marR="91415" marT="45732" marB="45732" horzOverflow="overflow">
                    <a:lnL w="31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accent1"/>
                    </a:solidFill>
                  </a:tcPr>
                </a:tc>
              </a:tr>
              <a:tr h="396258">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en-US" sz="1300" b="0" i="0" u="none" strike="noStrike" cap="none" normalizeH="0" baseline="0" dirty="0" smtClean="0">
                          <a:ln>
                            <a:noFill/>
                          </a:ln>
                          <a:solidFill>
                            <a:srgbClr val="000000"/>
                          </a:solidFill>
                          <a:effectLst/>
                          <a:latin typeface="Arial" charset="0"/>
                          <a:ea typeface="ＭＳ Ｐゴシック" charset="-128"/>
                          <a:cs typeface="+mn-cs"/>
                        </a:rPr>
                        <a:t>4.2 Visualization</a:t>
                      </a:r>
                    </a:p>
                  </a:txBody>
                  <a:tcPr marL="91400" marR="91400" marT="91449" marB="91449" horzOverflow="overflow">
                    <a:lnL w="28575" cap="flat" cmpd="sng" algn="ctr">
                      <a:solidFill>
                        <a:srgbClr val="000000"/>
                      </a:solidFill>
                      <a:prstDash val="solid"/>
                      <a:round/>
                      <a:headEnd type="none" w="med" len="med"/>
                      <a:tailEnd type="none" w="med" len="med"/>
                    </a:lnL>
                    <a:lnR w="3175"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en-US" sz="1400" b="1" i="0" u="none" strike="noStrike" cap="none" normalizeH="0" baseline="0" dirty="0">
                        <a:ln>
                          <a:noFill/>
                        </a:ln>
                        <a:solidFill>
                          <a:srgbClr val="000000"/>
                        </a:solidFill>
                        <a:effectLst/>
                        <a:latin typeface="Arial" charset="0"/>
                        <a:ea typeface="ＭＳ Ｐゴシック" charset="-128"/>
                      </a:endParaRPr>
                    </a:p>
                  </a:txBody>
                  <a:tcPr marL="91400" marR="91400" marT="91449" marB="91449" horzOverflow="overflow">
                    <a:lnL w="3175" cap="flat" cmpd="sng" algn="ctr">
                      <a:solidFill>
                        <a:srgbClr val="000000"/>
                      </a:solidFill>
                      <a:prstDash val="solid"/>
                      <a:round/>
                      <a:headEnd type="none" w="med" len="med"/>
                      <a:tailEnd type="none" w="med" len="med"/>
                    </a:lnL>
                    <a:lnR w="3175"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F6600"/>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s-ES" altLang="en-US" sz="900" b="0" i="0" u="none" strike="noStrike" cap="none" normalizeH="0" baseline="0" dirty="0">
                        <a:ln>
                          <a:noFill/>
                        </a:ln>
                        <a:solidFill>
                          <a:srgbClr val="004990"/>
                        </a:solidFill>
                        <a:effectLst/>
                        <a:latin typeface="Arial" charset="0"/>
                        <a:ea typeface="ＭＳ Ｐゴシック" charset="-128"/>
                      </a:endParaRPr>
                    </a:p>
                  </a:txBody>
                  <a:tcPr marL="91415" marR="91415" marT="45732" marB="45732" horzOverflow="overflow">
                    <a:lnL w="3175" cap="flat" cmpd="sng" algn="ctr">
                      <a:solidFill>
                        <a:srgbClr val="000000"/>
                      </a:solidFill>
                      <a:prstDash val="solid"/>
                      <a:round/>
                      <a:headEnd type="none" w="med" len="med"/>
                      <a:tailEnd type="none" w="med" len="med"/>
                    </a:lnL>
                    <a:lnR w="3175"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s-ES" altLang="en-US" sz="900" b="0" i="0" u="none" strike="noStrike" cap="none" normalizeH="0" baseline="0" dirty="0">
                        <a:ln>
                          <a:noFill/>
                        </a:ln>
                        <a:solidFill>
                          <a:srgbClr val="004990"/>
                        </a:solidFill>
                        <a:effectLst/>
                        <a:latin typeface="Arial" charset="0"/>
                        <a:ea typeface="ＭＳ Ｐゴシック" charset="-128"/>
                      </a:endParaRPr>
                    </a:p>
                  </a:txBody>
                  <a:tcPr marL="91415" marR="91415" marT="45732" marB="45732" horzOverflow="overflow">
                    <a:lnL w="3175" cap="flat" cmpd="sng" algn="ctr">
                      <a:solidFill>
                        <a:srgbClr val="000000"/>
                      </a:solidFill>
                      <a:prstDash val="solid"/>
                      <a:round/>
                      <a:headEnd type="none" w="med" len="med"/>
                      <a:tailEnd type="none" w="med" len="med"/>
                    </a:lnL>
                    <a:lnR w="3175"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s-ES" altLang="en-US" sz="900" b="0" i="0" u="none" strike="noStrike" cap="none" normalizeH="0" baseline="0" dirty="0">
                        <a:ln>
                          <a:noFill/>
                        </a:ln>
                        <a:solidFill>
                          <a:srgbClr val="004990"/>
                        </a:solidFill>
                        <a:effectLst/>
                        <a:latin typeface="Arial" charset="0"/>
                        <a:ea typeface="ＭＳ Ｐゴシック" charset="-128"/>
                      </a:endParaRPr>
                    </a:p>
                  </a:txBody>
                  <a:tcPr marL="91415" marR="91415" marT="45732" marB="45732" horzOverflow="overflow">
                    <a:lnL w="3175" cap="flat" cmpd="sng" algn="ctr">
                      <a:solidFill>
                        <a:srgbClr val="000000"/>
                      </a:solidFill>
                      <a:prstDash val="solid"/>
                      <a:round/>
                      <a:headEnd type="none" w="med" len="med"/>
                      <a:tailEnd type="none" w="med" len="med"/>
                    </a:lnL>
                    <a:lnR w="3175"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s-ES" altLang="en-US" sz="900" b="0" i="0" u="none" strike="noStrike" cap="none" normalizeH="0" baseline="0" dirty="0">
                        <a:ln>
                          <a:noFill/>
                        </a:ln>
                        <a:solidFill>
                          <a:srgbClr val="004990"/>
                        </a:solidFill>
                        <a:effectLst/>
                        <a:latin typeface="Arial" charset="0"/>
                        <a:ea typeface="ＭＳ Ｐゴシック" charset="-128"/>
                      </a:endParaRPr>
                    </a:p>
                  </a:txBody>
                  <a:tcPr marL="91415" marR="91415" marT="45732" marB="45732" horzOverflow="overflow">
                    <a:lnL w="3175" cap="flat" cmpd="sng" algn="ctr">
                      <a:solidFill>
                        <a:srgbClr val="000000"/>
                      </a:solidFill>
                      <a:prstDash val="solid"/>
                      <a:round/>
                      <a:headEnd type="none" w="med" len="med"/>
                      <a:tailEnd type="none" w="med" len="med"/>
                    </a:lnL>
                    <a:lnR w="3175"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s-ES" altLang="en-US" sz="900" b="0" i="0" u="none" strike="noStrike" cap="none" normalizeH="0" baseline="0" dirty="0">
                        <a:ln>
                          <a:noFill/>
                        </a:ln>
                        <a:solidFill>
                          <a:srgbClr val="004990"/>
                        </a:solidFill>
                        <a:effectLst/>
                        <a:latin typeface="Arial" charset="0"/>
                        <a:ea typeface="ＭＳ Ｐゴシック" charset="-128"/>
                      </a:endParaRPr>
                    </a:p>
                  </a:txBody>
                  <a:tcPr marL="91415" marR="91415" marT="45732" marB="45732" horzOverflow="overflow">
                    <a:lnL w="3175" cap="flat" cmpd="sng" algn="ctr">
                      <a:solidFill>
                        <a:srgbClr val="000000"/>
                      </a:solidFill>
                      <a:prstDash val="solid"/>
                      <a:round/>
                      <a:headEnd type="none" w="med" len="med"/>
                      <a:tailEnd type="none" w="med" len="med"/>
                    </a:lnL>
                    <a:lnR w="3175"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accent1">
                        <a:lumMod val="75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s-ES" altLang="en-US" sz="900" b="0" i="0" u="none" strike="noStrike" cap="none" normalizeH="0" baseline="0" dirty="0">
                        <a:ln>
                          <a:noFill/>
                        </a:ln>
                        <a:solidFill>
                          <a:srgbClr val="004990"/>
                        </a:solidFill>
                        <a:effectLst/>
                        <a:latin typeface="Arial" charset="0"/>
                        <a:ea typeface="ＭＳ Ｐゴシック" charset="-128"/>
                      </a:endParaRPr>
                    </a:p>
                  </a:txBody>
                  <a:tcPr marL="91415" marR="91415" marT="45732" marB="45732" horzOverflow="overflow">
                    <a:lnL w="3175" cap="flat" cmpd="sng" algn="ctr">
                      <a:solidFill>
                        <a:srgbClr val="000000"/>
                      </a:solidFill>
                      <a:prstDash val="solid"/>
                      <a:round/>
                      <a:headEnd type="none" w="med" len="med"/>
                      <a:tailEnd type="none" w="med" len="med"/>
                    </a:lnL>
                    <a:lnR w="3175"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s-ES" altLang="en-US" sz="900" b="0" i="0" u="none" strike="noStrike" cap="none" normalizeH="0" baseline="0" dirty="0">
                        <a:ln>
                          <a:noFill/>
                        </a:ln>
                        <a:solidFill>
                          <a:srgbClr val="004990"/>
                        </a:solidFill>
                        <a:effectLst/>
                        <a:latin typeface="Arial" charset="0"/>
                        <a:ea typeface="ＭＳ Ｐゴシック" charset="-128"/>
                      </a:endParaRPr>
                    </a:p>
                  </a:txBody>
                  <a:tcPr marL="91415" marR="91415" marT="45732" marB="45732" horzOverflow="overflow">
                    <a:lnL w="3175" cap="flat" cmpd="sng" algn="ctr">
                      <a:solidFill>
                        <a:srgbClr val="000000"/>
                      </a:solidFill>
                      <a:prstDash val="solid"/>
                      <a:round/>
                      <a:headEnd type="none" w="med" len="med"/>
                      <a:tailEnd type="none" w="med" len="med"/>
                    </a:lnL>
                    <a:lnR w="3175"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accent1">
                        <a:lumMod val="75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s-ES" altLang="en-US" sz="900" b="0" i="0" u="none" strike="noStrike" cap="none" normalizeH="0" baseline="0" dirty="0">
                        <a:ln>
                          <a:noFill/>
                        </a:ln>
                        <a:solidFill>
                          <a:srgbClr val="004990"/>
                        </a:solidFill>
                        <a:effectLst/>
                        <a:latin typeface="Arial" charset="0"/>
                        <a:ea typeface="ＭＳ Ｐゴシック" charset="-128"/>
                      </a:endParaRPr>
                    </a:p>
                  </a:txBody>
                  <a:tcPr marL="91415" marR="91415" marT="45732" marB="45732" horzOverflow="overflow">
                    <a:lnL w="31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accent1"/>
                    </a:solidFill>
                  </a:tcPr>
                </a:tc>
              </a:tr>
              <a:tr h="39625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en-US" sz="1300" b="0" i="0" u="none" strike="noStrike" cap="none" normalizeH="0" baseline="0" dirty="0" smtClean="0">
                          <a:ln>
                            <a:noFill/>
                          </a:ln>
                          <a:solidFill>
                            <a:srgbClr val="000000"/>
                          </a:solidFill>
                          <a:effectLst/>
                          <a:latin typeface="Arial" charset="0"/>
                          <a:ea typeface="ＭＳ Ｐゴシック" charset="-128"/>
                        </a:rPr>
                        <a:t>4.3 Define future cases of study. Proof of concept.</a:t>
                      </a:r>
                      <a:endParaRPr kumimoji="0" lang="en-GB" altLang="en-US" sz="1300" b="0" i="0" u="none" strike="noStrike" cap="none" normalizeH="0" baseline="0" dirty="0">
                        <a:ln>
                          <a:noFill/>
                        </a:ln>
                        <a:solidFill>
                          <a:srgbClr val="000000"/>
                        </a:solidFill>
                        <a:effectLst/>
                        <a:latin typeface="Arial" charset="0"/>
                        <a:ea typeface="ＭＳ Ｐゴシック" charset="-128"/>
                      </a:endParaRPr>
                    </a:p>
                  </a:txBody>
                  <a:tcPr marL="91400" marR="91400" marT="91449" marB="91449" horzOverflow="overflow">
                    <a:lnL w="28575" cap="flat" cmpd="sng" algn="ctr">
                      <a:solidFill>
                        <a:srgbClr val="000000"/>
                      </a:solidFill>
                      <a:prstDash val="solid"/>
                      <a:round/>
                      <a:headEnd type="none" w="med" len="med"/>
                      <a:tailEnd type="none" w="med" len="med"/>
                    </a:lnL>
                    <a:lnR w="3175"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en-US" sz="1400" b="1" i="0" u="none" strike="noStrike" cap="none" normalizeH="0" baseline="0" dirty="0">
                        <a:ln>
                          <a:noFill/>
                        </a:ln>
                        <a:solidFill>
                          <a:srgbClr val="000000"/>
                        </a:solidFill>
                        <a:effectLst/>
                        <a:latin typeface="Arial" charset="0"/>
                        <a:ea typeface="ＭＳ Ｐゴシック" charset="-128"/>
                      </a:endParaRPr>
                    </a:p>
                  </a:txBody>
                  <a:tcPr marL="91400" marR="91400" marT="91449" marB="91449" horzOverflow="overflow">
                    <a:lnL w="3175" cap="flat" cmpd="sng" algn="ctr">
                      <a:solidFill>
                        <a:srgbClr val="000000"/>
                      </a:solidFill>
                      <a:prstDash val="solid"/>
                      <a:round/>
                      <a:headEnd type="none" w="med" len="med"/>
                      <a:tailEnd type="none" w="med" len="med"/>
                    </a:lnL>
                    <a:lnR w="3175"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rgbClr val="3366F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s-ES" altLang="en-US" sz="900" b="0" i="0" u="none" strike="noStrike" cap="none" normalizeH="0" baseline="0">
                        <a:ln>
                          <a:noFill/>
                        </a:ln>
                        <a:solidFill>
                          <a:srgbClr val="004990"/>
                        </a:solidFill>
                        <a:effectLst/>
                        <a:latin typeface="Arial" charset="0"/>
                        <a:ea typeface="ＭＳ Ｐゴシック" charset="-128"/>
                      </a:endParaRPr>
                    </a:p>
                  </a:txBody>
                  <a:tcPr marL="91415" marR="91415" marT="45732" marB="45732" horzOverflow="overflow">
                    <a:lnL w="3175" cap="flat" cmpd="sng" algn="ctr">
                      <a:solidFill>
                        <a:srgbClr val="000000"/>
                      </a:solidFill>
                      <a:prstDash val="solid"/>
                      <a:round/>
                      <a:headEnd type="none" w="med" len="med"/>
                      <a:tailEnd type="none" w="med" len="med"/>
                    </a:lnL>
                    <a:lnR w="3175"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s-ES" altLang="en-US" sz="900" b="0" i="0" u="none" strike="noStrike" cap="none" normalizeH="0" baseline="0">
                        <a:ln>
                          <a:noFill/>
                        </a:ln>
                        <a:solidFill>
                          <a:srgbClr val="004990"/>
                        </a:solidFill>
                        <a:effectLst/>
                        <a:latin typeface="Arial" charset="0"/>
                        <a:ea typeface="ＭＳ Ｐゴシック" charset="-128"/>
                      </a:endParaRPr>
                    </a:p>
                  </a:txBody>
                  <a:tcPr marL="91415" marR="91415" marT="45732" marB="45732" horzOverflow="overflow">
                    <a:lnL w="3175" cap="flat" cmpd="sng" algn="ctr">
                      <a:solidFill>
                        <a:srgbClr val="000000"/>
                      </a:solidFill>
                      <a:prstDash val="solid"/>
                      <a:round/>
                      <a:headEnd type="none" w="med" len="med"/>
                      <a:tailEnd type="none" w="med" len="med"/>
                    </a:lnL>
                    <a:lnR w="3175"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s-ES" altLang="en-US" sz="900" b="0" i="0" u="none" strike="noStrike" cap="none" normalizeH="0" baseline="0">
                        <a:ln>
                          <a:noFill/>
                        </a:ln>
                        <a:solidFill>
                          <a:srgbClr val="004990"/>
                        </a:solidFill>
                        <a:effectLst/>
                        <a:latin typeface="Arial" charset="0"/>
                        <a:ea typeface="ＭＳ Ｐゴシック" charset="-128"/>
                      </a:endParaRPr>
                    </a:p>
                  </a:txBody>
                  <a:tcPr marL="91415" marR="91415" marT="45732" marB="45732" horzOverflow="overflow">
                    <a:lnL w="3175" cap="flat" cmpd="sng" algn="ctr">
                      <a:solidFill>
                        <a:srgbClr val="000000"/>
                      </a:solidFill>
                      <a:prstDash val="solid"/>
                      <a:round/>
                      <a:headEnd type="none" w="med" len="med"/>
                      <a:tailEnd type="none" w="med" len="med"/>
                    </a:lnL>
                    <a:lnR w="3175"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s-ES" altLang="en-US" sz="900" b="0" i="0" u="none" strike="noStrike" cap="none" normalizeH="0" baseline="0">
                        <a:ln>
                          <a:noFill/>
                        </a:ln>
                        <a:solidFill>
                          <a:srgbClr val="004990"/>
                        </a:solidFill>
                        <a:effectLst/>
                        <a:latin typeface="Arial" charset="0"/>
                        <a:ea typeface="ＭＳ Ｐゴシック" charset="-128"/>
                      </a:endParaRPr>
                    </a:p>
                  </a:txBody>
                  <a:tcPr marL="91415" marR="91415" marT="45732" marB="45732" horzOverflow="overflow">
                    <a:lnL w="3175" cap="flat" cmpd="sng" algn="ctr">
                      <a:solidFill>
                        <a:srgbClr val="000000"/>
                      </a:solidFill>
                      <a:prstDash val="solid"/>
                      <a:round/>
                      <a:headEnd type="none" w="med" len="med"/>
                      <a:tailEnd type="none" w="med" len="med"/>
                    </a:lnL>
                    <a:lnR w="3175"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s-ES" altLang="en-US" sz="900" b="0" i="0" u="none" strike="noStrike" cap="none" normalizeH="0" baseline="0" dirty="0">
                        <a:ln>
                          <a:noFill/>
                        </a:ln>
                        <a:solidFill>
                          <a:srgbClr val="004990"/>
                        </a:solidFill>
                        <a:effectLst/>
                        <a:latin typeface="Arial" charset="0"/>
                        <a:ea typeface="ＭＳ Ｐゴシック" charset="-128"/>
                      </a:endParaRPr>
                    </a:p>
                  </a:txBody>
                  <a:tcPr marL="91415" marR="91415" marT="45732" marB="45732" horzOverflow="overflow">
                    <a:lnL w="3175" cap="flat" cmpd="sng" algn="ctr">
                      <a:solidFill>
                        <a:srgbClr val="000000"/>
                      </a:solidFill>
                      <a:prstDash val="solid"/>
                      <a:round/>
                      <a:headEnd type="none" w="med" len="med"/>
                      <a:tailEnd type="none" w="med" len="med"/>
                    </a:lnL>
                    <a:lnR w="3175"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chemeClr val="accent1">
                        <a:lumMod val="75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s-ES" altLang="en-US" sz="900" b="0" i="0" u="none" strike="noStrike" cap="none" normalizeH="0" baseline="0" dirty="0">
                        <a:ln>
                          <a:noFill/>
                        </a:ln>
                        <a:solidFill>
                          <a:srgbClr val="004990"/>
                        </a:solidFill>
                        <a:effectLst/>
                        <a:latin typeface="Arial" charset="0"/>
                        <a:ea typeface="ＭＳ Ｐゴシック" charset="-128"/>
                      </a:endParaRPr>
                    </a:p>
                  </a:txBody>
                  <a:tcPr marL="91415" marR="91415" marT="45732" marB="45732" horzOverflow="overflow">
                    <a:lnL w="3175" cap="flat" cmpd="sng" algn="ctr">
                      <a:solidFill>
                        <a:srgbClr val="000000"/>
                      </a:solidFill>
                      <a:prstDash val="solid"/>
                      <a:round/>
                      <a:headEnd type="none" w="med" len="med"/>
                      <a:tailEnd type="none" w="med" len="med"/>
                    </a:lnL>
                    <a:lnR w="3175"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chemeClr val="accent1">
                        <a:lumMod val="75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s-ES" altLang="en-US" sz="900" b="0" i="0" u="none" strike="noStrike" cap="none" normalizeH="0" baseline="0" dirty="0">
                        <a:ln>
                          <a:noFill/>
                        </a:ln>
                        <a:solidFill>
                          <a:srgbClr val="004990"/>
                        </a:solidFill>
                        <a:effectLst/>
                        <a:latin typeface="Arial" charset="0"/>
                        <a:ea typeface="ＭＳ Ｐゴシック" charset="-128"/>
                      </a:endParaRPr>
                    </a:p>
                  </a:txBody>
                  <a:tcPr marL="91415" marR="91415" marT="45732" marB="45732" horzOverflow="overflow">
                    <a:lnL w="3175" cap="flat" cmpd="sng" algn="ctr">
                      <a:solidFill>
                        <a:srgbClr val="000000"/>
                      </a:solidFill>
                      <a:prstDash val="solid"/>
                      <a:round/>
                      <a:headEnd type="none" w="med" len="med"/>
                      <a:tailEnd type="none" w="med" len="med"/>
                    </a:lnL>
                    <a:lnR w="3175"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chemeClr val="accent1">
                        <a:lumMod val="75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s-ES" altLang="en-US" sz="900" b="0" i="0" u="none" strike="noStrike" cap="none" normalizeH="0" baseline="0" dirty="0">
                        <a:ln>
                          <a:noFill/>
                        </a:ln>
                        <a:solidFill>
                          <a:srgbClr val="004990"/>
                        </a:solidFill>
                        <a:effectLst/>
                        <a:latin typeface="Arial" charset="0"/>
                        <a:ea typeface="ＭＳ Ｐゴシック" charset="-128"/>
                      </a:endParaRPr>
                    </a:p>
                  </a:txBody>
                  <a:tcPr marL="91415" marR="91415" marT="45732" marB="45732" horzOverflow="overflow">
                    <a:lnL w="31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chemeClr val="accent1">
                        <a:lumMod val="75000"/>
                      </a:schemeClr>
                    </a:solidFill>
                  </a:tcPr>
                </a:tc>
              </a:tr>
            </a:tbl>
          </a:graphicData>
        </a:graphic>
      </p:graphicFrame>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323850" y="0"/>
            <a:ext cx="6551613" cy="696913"/>
          </a:xfrm>
        </p:spPr>
        <p:txBody>
          <a:bodyPr/>
          <a:lstStyle/>
          <a:p>
            <a:pPr>
              <a:defRPr/>
            </a:pPr>
            <a:r>
              <a:rPr lang="es-ES" dirty="0" smtClean="0"/>
              <a:t>WP1. </a:t>
            </a:r>
            <a:r>
              <a:rPr lang="en-US" dirty="0"/>
              <a:t>Mesoscale and Gaussian experiments</a:t>
            </a:r>
            <a:br>
              <a:rPr lang="en-US" dirty="0"/>
            </a:br>
            <a:r>
              <a:rPr lang="en-US" dirty="0"/>
              <a:t/>
            </a:r>
            <a:br>
              <a:rPr lang="en-US" dirty="0"/>
            </a:br>
            <a:endParaRPr lang="es-ES" dirty="0"/>
          </a:p>
        </p:txBody>
      </p:sp>
      <p:graphicFrame>
        <p:nvGraphicFramePr>
          <p:cNvPr id="3" name="Tabla 2"/>
          <p:cNvGraphicFramePr>
            <a:graphicFrameLocks noGrp="1"/>
          </p:cNvGraphicFramePr>
          <p:nvPr>
            <p:extLst>
              <p:ext uri="{D42A27DB-BD31-4B8C-83A1-F6EECF244321}">
                <p14:modId xmlns:p14="http://schemas.microsoft.com/office/powerpoint/2010/main" val="2131028801"/>
              </p:ext>
            </p:extLst>
          </p:nvPr>
        </p:nvGraphicFramePr>
        <p:xfrm>
          <a:off x="71438" y="917575"/>
          <a:ext cx="9001125" cy="6048393"/>
        </p:xfrm>
        <a:graphic>
          <a:graphicData uri="http://schemas.openxmlformats.org/drawingml/2006/table">
            <a:tbl>
              <a:tblPr/>
              <a:tblGrid>
                <a:gridCol w="2084401"/>
                <a:gridCol w="6916724"/>
              </a:tblGrid>
              <a:tr h="371415">
                <a:tc>
                  <a:txBody>
                    <a:bodyPr/>
                    <a:lstStyle>
                      <a:lvl1pPr>
                        <a:spcBef>
                          <a:spcPct val="20000"/>
                        </a:spcBef>
                        <a:defRPr sz="28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US" altLang="es-ES" sz="1800" b="1" i="0" u="none" strike="noStrike" cap="none" normalizeH="0" baseline="0" dirty="0" smtClean="0">
                          <a:ln>
                            <a:noFill/>
                          </a:ln>
                          <a:solidFill>
                            <a:srgbClr val="004990"/>
                          </a:solidFill>
                          <a:effectLst/>
                          <a:latin typeface="Arial" panose="020B0604020202020204" pitchFamily="34" charset="0"/>
                          <a:ea typeface="ＭＳ Ｐゴシック" panose="020B0600070205080204" pitchFamily="34" charset="-128"/>
                        </a:rPr>
                        <a:t>WP1</a:t>
                      </a:r>
                    </a:p>
                  </a:txBody>
                  <a:tcPr marL="91444" marR="91444" marT="45719" marB="45719"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defRPr sz="28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US" altLang="es-ES" sz="1800" b="1" i="0" u="none" strike="noStrike" cap="none" normalizeH="0" baseline="0" dirty="0" smtClean="0">
                          <a:ln>
                            <a:noFill/>
                          </a:ln>
                          <a:solidFill>
                            <a:srgbClr val="004990"/>
                          </a:solidFill>
                          <a:effectLst/>
                          <a:latin typeface="Arial" panose="020B0604020202020204" pitchFamily="34" charset="0"/>
                          <a:ea typeface="ＭＳ Ｐゴシック" panose="020B0600070205080204" pitchFamily="34" charset="-128"/>
                        </a:rPr>
                        <a:t>Mesoscale and Gaussian experiments</a:t>
                      </a:r>
                    </a:p>
                  </a:txBody>
                  <a:tcPr marL="91444" marR="91444" marT="45719" marB="45719"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r>
              <a:tr h="464535">
                <a:tc>
                  <a:txBody>
                    <a:bodyPr/>
                    <a:lstStyle/>
                    <a:p>
                      <a:r>
                        <a:rPr lang="en-US" sz="1800" noProof="0" dirty="0" smtClean="0"/>
                        <a:t>Participants</a:t>
                      </a:r>
                      <a:endParaRPr lang="en-US" sz="1800" noProof="0" dirty="0"/>
                    </a:p>
                  </a:txBody>
                  <a:tcPr marL="91444" marR="91444" marT="45719" marB="45719"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FFFF"/>
                    </a:solidFill>
                  </a:tcPr>
                </a:tc>
                <a:tc>
                  <a:txBody>
                    <a:bodyPr/>
                    <a:lstStyle/>
                    <a:p>
                      <a:r>
                        <a:rPr lang="en-US" sz="1800" noProof="0" dirty="0" smtClean="0"/>
                        <a:t>Earth Sciences Department</a:t>
                      </a:r>
                      <a:endParaRPr lang="en-US" sz="1800" noProof="0" dirty="0"/>
                    </a:p>
                  </a:txBody>
                  <a:tcPr marL="91444" marR="91444" marT="45719" marB="45719"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FFFF"/>
                    </a:solidFill>
                  </a:tcPr>
                </a:tc>
              </a:tr>
              <a:tr h="2285989">
                <a:tc>
                  <a:txBody>
                    <a:bodyPr/>
                    <a:lstStyle>
                      <a:lvl1pPr>
                        <a:spcBef>
                          <a:spcPct val="20000"/>
                        </a:spcBef>
                        <a:defRPr sz="28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US" altLang="es-ES" sz="1800" b="0" i="0" u="none" strike="noStrike" cap="none" normalizeH="0" baseline="0" dirty="0" smtClean="0">
                          <a:ln>
                            <a:noFill/>
                          </a:ln>
                          <a:solidFill>
                            <a:srgbClr val="004990"/>
                          </a:solidFill>
                          <a:effectLst/>
                          <a:latin typeface="Arial" panose="020B0604020202020204" pitchFamily="34" charset="0"/>
                          <a:ea typeface="ＭＳ Ｐゴシック" panose="020B0600070205080204" pitchFamily="34" charset="-128"/>
                        </a:rPr>
                        <a:t>Objectives</a:t>
                      </a:r>
                    </a:p>
                  </a:txBody>
                  <a:tcPr marL="91444" marR="91444" marT="45719" marB="45719"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FFFF"/>
                    </a:solidFill>
                  </a:tcPr>
                </a:tc>
                <a:tc>
                  <a:txBody>
                    <a:bodyPr/>
                    <a:lstStyle>
                      <a:lvl1pPr marL="285750" indent="-285750">
                        <a:spcBef>
                          <a:spcPct val="20000"/>
                        </a:spcBef>
                        <a:defRPr sz="28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marL="285750" marR="0" lvl="0" indent="-285750" algn="just" defTabSz="914400" rtl="0" eaLnBrk="1" fontAlgn="base" latinLnBrk="0" hangingPunct="1">
                        <a:lnSpc>
                          <a:spcPct val="100000"/>
                        </a:lnSpc>
                        <a:spcBef>
                          <a:spcPct val="0"/>
                        </a:spcBef>
                        <a:spcAft>
                          <a:spcPct val="0"/>
                        </a:spcAft>
                        <a:buClrTx/>
                        <a:buSzTx/>
                        <a:buFont typeface="Arial" panose="020B0604020202020204" pitchFamily="34" charset="0"/>
                        <a:buChar char="•"/>
                        <a:tabLst/>
                      </a:pPr>
                      <a:r>
                        <a:rPr kumimoji="0" lang="en-US" altLang="es-ES" sz="1800" b="0" i="0" u="none" strike="noStrike" cap="none" normalizeH="0" baseline="0" dirty="0" smtClean="0">
                          <a:ln>
                            <a:noFill/>
                          </a:ln>
                          <a:solidFill>
                            <a:srgbClr val="004990"/>
                          </a:solidFill>
                          <a:effectLst/>
                          <a:latin typeface="Arial" panose="020B0604020202020204" pitchFamily="34" charset="0"/>
                          <a:ea typeface="ＭＳ Ｐゴシック" panose="020B0600070205080204" pitchFamily="34" charset="-128"/>
                        </a:rPr>
                        <a:t>Define the period of study.</a:t>
                      </a:r>
                    </a:p>
                    <a:p>
                      <a:pPr marL="285750" marR="0" lvl="0" indent="-285750" algn="just" defTabSz="914400" rtl="0" eaLnBrk="1" fontAlgn="base" latinLnBrk="0" hangingPunct="1">
                        <a:lnSpc>
                          <a:spcPct val="100000"/>
                        </a:lnSpc>
                        <a:spcBef>
                          <a:spcPct val="0"/>
                        </a:spcBef>
                        <a:spcAft>
                          <a:spcPct val="0"/>
                        </a:spcAft>
                        <a:buClrTx/>
                        <a:buSzTx/>
                        <a:buFont typeface="Arial" panose="020B0604020202020204" pitchFamily="34" charset="0"/>
                        <a:buChar char="•"/>
                        <a:tabLst/>
                      </a:pPr>
                      <a:r>
                        <a:rPr kumimoji="0" lang="en-US" altLang="es-ES" sz="1800" b="0" i="0" u="none" strike="noStrike" cap="none" normalizeH="0" baseline="0" dirty="0" smtClean="0">
                          <a:ln>
                            <a:noFill/>
                          </a:ln>
                          <a:solidFill>
                            <a:srgbClr val="004990"/>
                          </a:solidFill>
                          <a:effectLst/>
                          <a:latin typeface="Arial" panose="020B0604020202020204" pitchFamily="34" charset="0"/>
                          <a:ea typeface="ＭＳ Ｐゴシック" panose="020B0600070205080204" pitchFamily="34" charset="-128"/>
                        </a:rPr>
                        <a:t>Perform mesoscale model simulations.</a:t>
                      </a:r>
                    </a:p>
                    <a:p>
                      <a:pPr marL="285750" marR="0" lvl="0" indent="-285750" algn="just" defTabSz="914400" rtl="0" eaLnBrk="1" fontAlgn="base" latinLnBrk="0" hangingPunct="1">
                        <a:lnSpc>
                          <a:spcPct val="100000"/>
                        </a:lnSpc>
                        <a:spcBef>
                          <a:spcPct val="0"/>
                        </a:spcBef>
                        <a:spcAft>
                          <a:spcPct val="0"/>
                        </a:spcAft>
                        <a:buClrTx/>
                        <a:buSzTx/>
                        <a:buFont typeface="Arial" panose="020B0604020202020204" pitchFamily="34" charset="0"/>
                        <a:buChar char="•"/>
                        <a:tabLst/>
                      </a:pPr>
                      <a:r>
                        <a:rPr kumimoji="0" lang="en-US" altLang="es-ES" sz="1800" b="0" i="0" u="none" strike="noStrike" cap="none" normalizeH="0" baseline="0" dirty="0" smtClean="0">
                          <a:ln>
                            <a:noFill/>
                          </a:ln>
                          <a:solidFill>
                            <a:srgbClr val="004990"/>
                          </a:solidFill>
                          <a:effectLst/>
                          <a:latin typeface="Arial" panose="020B0604020202020204" pitchFamily="34" charset="0"/>
                          <a:ea typeface="ＭＳ Ｐゴシック" panose="020B0600070205080204" pitchFamily="34" charset="-128"/>
                        </a:rPr>
                        <a:t>Apply current strategies to simulate microscale processes (Gaussian models).</a:t>
                      </a:r>
                    </a:p>
                    <a:p>
                      <a:pPr marL="285750" marR="0" lvl="0" indent="-285750" algn="just" defTabSz="914400" rtl="0" eaLnBrk="1" fontAlgn="base" latinLnBrk="0" hangingPunct="1">
                        <a:lnSpc>
                          <a:spcPct val="100000"/>
                        </a:lnSpc>
                        <a:spcBef>
                          <a:spcPct val="0"/>
                        </a:spcBef>
                        <a:spcAft>
                          <a:spcPct val="0"/>
                        </a:spcAft>
                        <a:buClrTx/>
                        <a:buSzTx/>
                        <a:buFont typeface="Arial" panose="020B0604020202020204" pitchFamily="34" charset="0"/>
                        <a:buChar char="•"/>
                        <a:tabLst/>
                      </a:pPr>
                      <a:r>
                        <a:rPr kumimoji="0" lang="en-US" altLang="es-ES" sz="1800" b="0" i="0" u="none" strike="noStrike" cap="none" normalizeH="0" baseline="0" dirty="0" smtClean="0">
                          <a:ln>
                            <a:noFill/>
                          </a:ln>
                          <a:solidFill>
                            <a:srgbClr val="004990"/>
                          </a:solidFill>
                          <a:effectLst/>
                          <a:latin typeface="Arial" panose="020B0604020202020204" pitchFamily="34" charset="0"/>
                          <a:ea typeface="ＭＳ Ｐゴシック" panose="020B0600070205080204" pitchFamily="34" charset="-128"/>
                        </a:rPr>
                        <a:t>Evaluate model results (both: mesoscale models and microscale models based on Gaussian approximations) with current observational data sets (air quality monitoring stations).</a:t>
                      </a:r>
                    </a:p>
                    <a:p>
                      <a:pPr marL="285750" marR="0" lvl="0" indent="-285750" algn="just" defTabSz="914400" rtl="0" eaLnBrk="1" fontAlgn="base" latinLnBrk="0" hangingPunct="1">
                        <a:lnSpc>
                          <a:spcPct val="100000"/>
                        </a:lnSpc>
                        <a:spcBef>
                          <a:spcPct val="0"/>
                        </a:spcBef>
                        <a:spcAft>
                          <a:spcPct val="0"/>
                        </a:spcAft>
                        <a:buClrTx/>
                        <a:buSzTx/>
                        <a:buFont typeface="Arial" panose="020B0604020202020204" pitchFamily="34" charset="0"/>
                        <a:buChar char="•"/>
                        <a:tabLst/>
                      </a:pPr>
                      <a:r>
                        <a:rPr kumimoji="0" lang="en-US" altLang="es-ES" sz="1800" b="0" i="0" u="none" strike="noStrike" cap="none" normalizeH="0" baseline="0" dirty="0" smtClean="0">
                          <a:ln>
                            <a:noFill/>
                          </a:ln>
                          <a:solidFill>
                            <a:srgbClr val="004990"/>
                          </a:solidFill>
                          <a:effectLst/>
                          <a:latin typeface="Arial" panose="020B0604020202020204" pitchFamily="34" charset="0"/>
                          <a:ea typeface="ＭＳ Ｐゴシック" panose="020B0600070205080204" pitchFamily="34" charset="-128"/>
                        </a:rPr>
                        <a:t>To establish a model benchmark.</a:t>
                      </a:r>
                    </a:p>
                  </a:txBody>
                  <a:tcPr marL="91444" marR="91444" marT="45719" marB="45719"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FFFF"/>
                    </a:solidFill>
                  </a:tcPr>
                </a:tc>
              </a:tr>
              <a:tr h="2285989">
                <a:tc>
                  <a:txBody>
                    <a:bodyPr/>
                    <a:lstStyle>
                      <a:lvl1pPr>
                        <a:spcBef>
                          <a:spcPct val="20000"/>
                        </a:spcBef>
                        <a:defRPr sz="28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US" altLang="es-ES" sz="1800" b="0" i="0" u="none" strike="noStrike" cap="none" normalizeH="0" baseline="0" dirty="0" smtClean="0">
                          <a:ln>
                            <a:noFill/>
                          </a:ln>
                          <a:solidFill>
                            <a:srgbClr val="004990"/>
                          </a:solidFill>
                          <a:effectLst/>
                          <a:latin typeface="Arial" panose="020B0604020202020204" pitchFamily="34" charset="0"/>
                          <a:ea typeface="ＭＳ Ｐゴシック" panose="020B0600070205080204" pitchFamily="34" charset="-128"/>
                        </a:rPr>
                        <a:t>Integration with the rest of the project</a:t>
                      </a:r>
                    </a:p>
                  </a:txBody>
                  <a:tcPr marL="91444" marR="91444" marT="45719" marB="45719"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FFFF"/>
                    </a:solidFill>
                  </a:tcPr>
                </a:tc>
                <a:tc>
                  <a:txBody>
                    <a:bodyPr/>
                    <a:lstStyle>
                      <a:lvl1pPr>
                        <a:spcBef>
                          <a:spcPct val="20000"/>
                        </a:spcBef>
                        <a:defRPr sz="28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US" altLang="es-ES" sz="1800" b="0" i="0" u="none" strike="noStrike" cap="none" normalizeH="0" baseline="0" dirty="0" smtClean="0">
                          <a:ln>
                            <a:noFill/>
                          </a:ln>
                          <a:solidFill>
                            <a:srgbClr val="004990"/>
                          </a:solidFill>
                          <a:effectLst/>
                          <a:latin typeface="Arial" panose="020B0604020202020204" pitchFamily="34" charset="0"/>
                          <a:ea typeface="ＭＳ Ｐゴシック" panose="020B0600070205080204" pitchFamily="34" charset="-128"/>
                        </a:rPr>
                        <a:t>The results of this WP will provide initial and boundary conditions for WP2 (meteorological information to properly estimate emissions) and WP3 (air quality and meteorological). </a:t>
                      </a:r>
                    </a:p>
                    <a:p>
                      <a:pPr marL="0" marR="0" lvl="0" indent="0" algn="just" defTabSz="914400" rtl="0" eaLnBrk="1" fontAlgn="base" latinLnBrk="0" hangingPunct="1">
                        <a:lnSpc>
                          <a:spcPct val="100000"/>
                        </a:lnSpc>
                        <a:spcBef>
                          <a:spcPct val="0"/>
                        </a:spcBef>
                        <a:spcAft>
                          <a:spcPct val="0"/>
                        </a:spcAft>
                        <a:buClrTx/>
                        <a:buSzTx/>
                        <a:buFontTx/>
                        <a:buNone/>
                        <a:tabLst/>
                      </a:pPr>
                      <a:r>
                        <a:rPr kumimoji="0" lang="en-US" altLang="es-ES" sz="1800" b="0" i="0" u="none" strike="noStrike" cap="none" normalizeH="0" baseline="0" dirty="0" smtClean="0">
                          <a:ln>
                            <a:noFill/>
                          </a:ln>
                          <a:solidFill>
                            <a:srgbClr val="004990"/>
                          </a:solidFill>
                          <a:effectLst/>
                          <a:latin typeface="Arial" panose="020B0604020202020204" pitchFamily="34" charset="0"/>
                          <a:ea typeface="ＭＳ Ｐゴシック" panose="020B0600070205080204" pitchFamily="34" charset="-128"/>
                        </a:rPr>
                        <a:t>Model results will be evaluated with available air quality observations in Barcelona to establish the skill of current mesoscale models to properly reproduce air quality levels at street levels. This evaluation will help to assess current model performance to depict street level concentration gradients (WP4). </a:t>
                      </a:r>
                    </a:p>
                  </a:txBody>
                  <a:tcPr marL="91444" marR="91444" marT="45719" marB="45719"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FFFF"/>
                    </a:solidFill>
                  </a:tcPr>
                </a:tc>
              </a:tr>
              <a:tr h="640447">
                <a:tc>
                  <a:txBody>
                    <a:bodyPr/>
                    <a:lstStyle>
                      <a:lvl1pPr>
                        <a:spcBef>
                          <a:spcPct val="20000"/>
                        </a:spcBef>
                        <a:defRPr sz="28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s-ES" sz="1800" b="0" i="0" u="none" strike="noStrike" cap="none" normalizeH="0" baseline="0" dirty="0" smtClean="0">
                          <a:ln>
                            <a:noFill/>
                          </a:ln>
                          <a:solidFill>
                            <a:srgbClr val="004990"/>
                          </a:solidFill>
                          <a:effectLst/>
                          <a:latin typeface="Arial" panose="020B0604020202020204" pitchFamily="34" charset="0"/>
                          <a:ea typeface="ＭＳ Ｐゴシック" panose="020B0600070205080204" pitchFamily="34" charset="-128"/>
                        </a:rPr>
                        <a:t>Means required</a:t>
                      </a:r>
                    </a:p>
                  </a:txBody>
                  <a:tcPr marL="91444" marR="91444" marT="45719" marB="45719"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FFFF"/>
                    </a:solidFill>
                  </a:tcPr>
                </a:tc>
                <a:tc>
                  <a:txBody>
                    <a:bodyPr/>
                    <a:lstStyle>
                      <a:lvl1pPr>
                        <a:spcBef>
                          <a:spcPct val="20000"/>
                        </a:spcBef>
                        <a:defRPr sz="28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s-ES" sz="1800" b="0" i="0" u="none" strike="noStrike" cap="none" normalizeH="0" baseline="0" dirty="0" smtClean="0">
                          <a:ln>
                            <a:noFill/>
                          </a:ln>
                          <a:solidFill>
                            <a:srgbClr val="004990"/>
                          </a:solidFill>
                          <a:effectLst/>
                          <a:latin typeface="Arial" panose="020B0604020202020204" pitchFamily="34" charset="0"/>
                          <a:ea typeface="ＭＳ Ｐゴシック" panose="020B0600070205080204" pitchFamily="34" charset="-128"/>
                        </a:rPr>
                        <a:t>1 PhD student during 3 years (36 PM). In-kind contribution from BSC-ES 1 postdoc (12 PM).  </a:t>
                      </a:r>
                    </a:p>
                  </a:txBody>
                  <a:tcPr marL="91444" marR="91444" marT="45719" marB="45719"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FFFF"/>
                    </a:solid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Imagen 4"/>
          <p:cNvPicPr>
            <a:picLocks noChangeAspect="1"/>
          </p:cNvPicPr>
          <p:nvPr/>
        </p:nvPicPr>
        <p:blipFill>
          <a:blip r:embed="rId2">
            <a:lum bright="11000"/>
            <a:extLst>
              <a:ext uri="{BEBA8EAE-BF5A-486C-A8C5-ECC9F3942E4B}">
                <a14:imgProps xmlns:a14="http://schemas.microsoft.com/office/drawing/2010/main">
                  <a14:imgLayer r:embed="rId3">
                    <a14:imgEffect>
                      <a14:brightnessContrast bright="10000"/>
                    </a14:imgEffect>
                  </a14:imgLayer>
                </a14:imgProps>
              </a:ext>
              <a:ext uri="{28A0092B-C50C-407E-A947-70E740481C1C}">
                <a14:useLocalDpi xmlns:a14="http://schemas.microsoft.com/office/drawing/2010/main" val="0"/>
              </a:ext>
            </a:extLst>
          </a:blip>
          <a:srcRect/>
          <a:stretch>
            <a:fillRect/>
          </a:stretch>
        </p:blipFill>
        <p:spPr bwMode="auto">
          <a:xfrm>
            <a:off x="-1235554" y="0"/>
            <a:ext cx="10533648" cy="70199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6" name="Picture 33" descr="Portada de El Mundo (España)"/>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187700" y="1760538"/>
            <a:ext cx="2782888" cy="38369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7" name="Imagen 1"/>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644023" y="2092808"/>
            <a:ext cx="2873375" cy="38417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8" name="Imagen 2"/>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940425" y="1755775"/>
            <a:ext cx="2822575" cy="38417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Rectangle 1"/>
          <p:cNvSpPr/>
          <p:nvPr/>
        </p:nvSpPr>
        <p:spPr>
          <a:xfrm>
            <a:off x="3157264" y="2429842"/>
            <a:ext cx="2782888" cy="3167683"/>
          </a:xfrm>
          <a:prstGeom prst="rect">
            <a:avLst/>
          </a:prstGeom>
          <a:solidFill>
            <a:schemeClr val="accent1">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5970589" y="4013683"/>
            <a:ext cx="2792412" cy="1583842"/>
          </a:xfrm>
          <a:prstGeom prst="rect">
            <a:avLst/>
          </a:prstGeom>
          <a:solidFill>
            <a:schemeClr val="accent1">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26" name="Picture 2" descr="http://www.lasportadas.es/data/2016/20160126/GPeriodicoCatalunyaI.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65005" y="1755775"/>
            <a:ext cx="2822695" cy="3841751"/>
          </a:xfrm>
          <a:prstGeom prst="rect">
            <a:avLst/>
          </a:prstGeom>
          <a:noFill/>
          <a:extLst>
            <a:ext uri="{909E8E84-426E-40DD-AFC4-6F175D3DCCD1}">
              <a14:hiddenFill xmlns:a14="http://schemas.microsoft.com/office/drawing/2010/main">
                <a:solidFill>
                  <a:srgbClr val="FFFFFF"/>
                </a:solidFill>
              </a14:hiddenFill>
            </a:ext>
          </a:extLst>
        </p:spPr>
      </p:pic>
      <p:sp>
        <p:nvSpPr>
          <p:cNvPr id="10" name="Rectangle 9"/>
          <p:cNvSpPr/>
          <p:nvPr/>
        </p:nvSpPr>
        <p:spPr>
          <a:xfrm>
            <a:off x="361707" y="1760138"/>
            <a:ext cx="2880465" cy="3194348"/>
          </a:xfrm>
          <a:prstGeom prst="rect">
            <a:avLst/>
          </a:prstGeom>
          <a:solidFill>
            <a:schemeClr val="accent1">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361707" y="4950122"/>
            <a:ext cx="1113949" cy="647403"/>
          </a:xfrm>
          <a:prstGeom prst="rect">
            <a:avLst/>
          </a:prstGeom>
          <a:solidFill>
            <a:schemeClr val="accent1">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0"/>
          <p:cNvSpPr/>
          <p:nvPr/>
        </p:nvSpPr>
        <p:spPr>
          <a:xfrm>
            <a:off x="2073478" y="4950121"/>
            <a:ext cx="1113949" cy="647403"/>
          </a:xfrm>
          <a:prstGeom prst="rect">
            <a:avLst/>
          </a:prstGeom>
          <a:solidFill>
            <a:schemeClr val="accent1">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2"/>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0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9" grpId="0" animBg="1"/>
      <p:bldP spid="10" grpId="0" animBg="1"/>
      <p:bldP spid="11" grpId="0" animBg="1"/>
      <p:bldP spid="12"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396875" y="144463"/>
            <a:ext cx="6191250" cy="696912"/>
          </a:xfrm>
        </p:spPr>
        <p:txBody>
          <a:bodyPr/>
          <a:lstStyle/>
          <a:p>
            <a:pPr>
              <a:defRPr/>
            </a:pPr>
            <a:r>
              <a:rPr lang="es-ES" dirty="0" smtClean="0"/>
              <a:t>WP2. </a:t>
            </a:r>
            <a:r>
              <a:rPr lang="en-US" dirty="0" smtClean="0"/>
              <a:t>Efficient emission modelling</a:t>
            </a:r>
            <a:endParaRPr lang="en-US" dirty="0"/>
          </a:p>
        </p:txBody>
      </p:sp>
      <p:graphicFrame>
        <p:nvGraphicFramePr>
          <p:cNvPr id="3" name="Tabla 2"/>
          <p:cNvGraphicFramePr>
            <a:graphicFrameLocks noGrp="1"/>
          </p:cNvGraphicFramePr>
          <p:nvPr>
            <p:extLst>
              <p:ext uri="{D42A27DB-BD31-4B8C-83A1-F6EECF244321}">
                <p14:modId xmlns:p14="http://schemas.microsoft.com/office/powerpoint/2010/main" val="1806249633"/>
              </p:ext>
            </p:extLst>
          </p:nvPr>
        </p:nvGraphicFramePr>
        <p:xfrm>
          <a:off x="307975" y="1204913"/>
          <a:ext cx="8528050" cy="4845051"/>
        </p:xfrm>
        <a:graphic>
          <a:graphicData uri="http://schemas.openxmlformats.org/drawingml/2006/table">
            <a:tbl>
              <a:tblPr/>
              <a:tblGrid>
                <a:gridCol w="1974850"/>
                <a:gridCol w="6553200"/>
              </a:tblGrid>
              <a:tr h="365786">
                <a:tc>
                  <a:txBody>
                    <a:bodyPr/>
                    <a:lstStyle>
                      <a:lvl1pPr>
                        <a:spcBef>
                          <a:spcPct val="20000"/>
                        </a:spcBef>
                        <a:defRPr sz="2800">
                          <a:solidFill>
                            <a:schemeClr val="tx1"/>
                          </a:solidFill>
                          <a:latin typeface="Arial" charset="0"/>
                          <a:ea typeface="ＭＳ Ｐゴシック" charset="-128"/>
                        </a:defRPr>
                      </a:lvl1pPr>
                      <a:lvl2pPr marL="742950" indent="-285750">
                        <a:spcBef>
                          <a:spcPct val="20000"/>
                        </a:spcBef>
                        <a:defRPr sz="2400">
                          <a:solidFill>
                            <a:schemeClr val="tx1"/>
                          </a:solidFill>
                          <a:latin typeface="Arial" charset="0"/>
                          <a:ea typeface="ＭＳ Ｐゴシック" charset="-128"/>
                        </a:defRPr>
                      </a:lvl2pPr>
                      <a:lvl3pPr marL="1143000" indent="-228600">
                        <a:spcBef>
                          <a:spcPct val="20000"/>
                        </a:spcBef>
                        <a:defRPr sz="2000">
                          <a:solidFill>
                            <a:schemeClr val="tx1"/>
                          </a:solidFill>
                          <a:latin typeface="Arial" charset="0"/>
                          <a:ea typeface="ＭＳ Ｐゴシック" charset="-128"/>
                        </a:defRPr>
                      </a:lvl3pPr>
                      <a:lvl4pPr marL="1600200" indent="-228600">
                        <a:spcBef>
                          <a:spcPct val="20000"/>
                        </a:spcBef>
                        <a:defRPr>
                          <a:solidFill>
                            <a:schemeClr val="tx1"/>
                          </a:solidFill>
                          <a:latin typeface="Arial" charset="0"/>
                          <a:ea typeface="ＭＳ Ｐゴシック" charset="-128"/>
                        </a:defRPr>
                      </a:lvl4pPr>
                      <a:lvl5pPr marL="2057400" indent="-228600">
                        <a:spcBef>
                          <a:spcPct val="20000"/>
                        </a:spcBef>
                        <a:defRPr>
                          <a:solidFill>
                            <a:schemeClr val="tx1"/>
                          </a:solidFill>
                          <a:latin typeface="Arial" charset="0"/>
                          <a:ea typeface="ＭＳ Ｐゴシック" charset="-128"/>
                        </a:defRPr>
                      </a:lvl5pPr>
                      <a:lvl6pPr marL="2514600" indent="-228600" eaLnBrk="0" fontAlgn="base" hangingPunct="0">
                        <a:spcBef>
                          <a:spcPct val="20000"/>
                        </a:spcBef>
                        <a:spcAft>
                          <a:spcPct val="0"/>
                        </a:spcAft>
                        <a:defRPr>
                          <a:solidFill>
                            <a:schemeClr val="tx1"/>
                          </a:solidFill>
                          <a:latin typeface="Arial" charset="0"/>
                          <a:ea typeface="ＭＳ Ｐゴシック" charset="-128"/>
                        </a:defRPr>
                      </a:lvl6pPr>
                      <a:lvl7pPr marL="2971800" indent="-228600" eaLnBrk="0" fontAlgn="base" hangingPunct="0">
                        <a:spcBef>
                          <a:spcPct val="20000"/>
                        </a:spcBef>
                        <a:spcAft>
                          <a:spcPct val="0"/>
                        </a:spcAft>
                        <a:defRPr>
                          <a:solidFill>
                            <a:schemeClr val="tx1"/>
                          </a:solidFill>
                          <a:latin typeface="Arial" charset="0"/>
                          <a:ea typeface="ＭＳ Ｐゴシック" charset="-128"/>
                        </a:defRPr>
                      </a:lvl7pPr>
                      <a:lvl8pPr marL="3429000" indent="-228600" eaLnBrk="0" fontAlgn="base" hangingPunct="0">
                        <a:spcBef>
                          <a:spcPct val="20000"/>
                        </a:spcBef>
                        <a:spcAft>
                          <a:spcPct val="0"/>
                        </a:spcAft>
                        <a:defRPr>
                          <a:solidFill>
                            <a:schemeClr val="tx1"/>
                          </a:solidFill>
                          <a:latin typeface="Arial" charset="0"/>
                          <a:ea typeface="ＭＳ Ｐゴシック" charset="-128"/>
                        </a:defRPr>
                      </a:lvl8pPr>
                      <a:lvl9pPr marL="3886200" indent="-228600" eaLnBrk="0" fontAlgn="base" hangingPunct="0">
                        <a:spcBef>
                          <a:spcPct val="20000"/>
                        </a:spcBef>
                        <a:spcAft>
                          <a:spcPct val="0"/>
                        </a:spcAft>
                        <a:defRPr>
                          <a:solidFill>
                            <a:schemeClr val="tx1"/>
                          </a:solidFill>
                          <a:latin typeface="Arial" charset="0"/>
                          <a:ea typeface="ＭＳ Ｐゴシック" charset="-128"/>
                        </a:defRPr>
                      </a:lvl9p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US" altLang="en-US" sz="1800" b="1" i="0" u="none" strike="noStrike" cap="none" normalizeH="0" baseline="0" dirty="0" smtClean="0">
                          <a:ln>
                            <a:noFill/>
                          </a:ln>
                          <a:solidFill>
                            <a:srgbClr val="004990"/>
                          </a:solidFill>
                          <a:effectLst/>
                          <a:latin typeface="Arial" charset="0"/>
                          <a:ea typeface="ＭＳ Ｐゴシック" charset="-128"/>
                        </a:rPr>
                        <a:t>WP2</a:t>
                      </a:r>
                      <a:endParaRPr kumimoji="0" lang="en-US" altLang="en-US" sz="1800" b="1" i="0" u="none" strike="noStrike" cap="none" normalizeH="0" baseline="0" dirty="0">
                        <a:ln>
                          <a:noFill/>
                        </a:ln>
                        <a:solidFill>
                          <a:srgbClr val="004990"/>
                        </a:solidFill>
                        <a:effectLst/>
                        <a:latin typeface="Arial" charset="0"/>
                        <a:ea typeface="ＭＳ Ｐゴシック" charset="-128"/>
                      </a:endParaRPr>
                    </a:p>
                  </a:txBody>
                  <a:tcPr marL="91438" marR="91438" marT="45733" marB="4573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defRPr sz="2800">
                          <a:solidFill>
                            <a:schemeClr val="tx1"/>
                          </a:solidFill>
                          <a:latin typeface="Arial" charset="0"/>
                          <a:ea typeface="ＭＳ Ｐゴシック" charset="-128"/>
                        </a:defRPr>
                      </a:lvl1pPr>
                      <a:lvl2pPr marL="742950" indent="-285750">
                        <a:spcBef>
                          <a:spcPct val="20000"/>
                        </a:spcBef>
                        <a:defRPr sz="2400">
                          <a:solidFill>
                            <a:schemeClr val="tx1"/>
                          </a:solidFill>
                          <a:latin typeface="Arial" charset="0"/>
                          <a:ea typeface="ＭＳ Ｐゴシック" charset="-128"/>
                        </a:defRPr>
                      </a:lvl2pPr>
                      <a:lvl3pPr marL="1143000" indent="-228600">
                        <a:spcBef>
                          <a:spcPct val="20000"/>
                        </a:spcBef>
                        <a:defRPr sz="2000">
                          <a:solidFill>
                            <a:schemeClr val="tx1"/>
                          </a:solidFill>
                          <a:latin typeface="Arial" charset="0"/>
                          <a:ea typeface="ＭＳ Ｐゴシック" charset="-128"/>
                        </a:defRPr>
                      </a:lvl3pPr>
                      <a:lvl4pPr marL="1600200" indent="-228600">
                        <a:spcBef>
                          <a:spcPct val="20000"/>
                        </a:spcBef>
                        <a:defRPr>
                          <a:solidFill>
                            <a:schemeClr val="tx1"/>
                          </a:solidFill>
                          <a:latin typeface="Arial" charset="0"/>
                          <a:ea typeface="ＭＳ Ｐゴシック" charset="-128"/>
                        </a:defRPr>
                      </a:lvl4pPr>
                      <a:lvl5pPr marL="2057400" indent="-228600">
                        <a:spcBef>
                          <a:spcPct val="20000"/>
                        </a:spcBef>
                        <a:defRPr>
                          <a:solidFill>
                            <a:schemeClr val="tx1"/>
                          </a:solidFill>
                          <a:latin typeface="Arial" charset="0"/>
                          <a:ea typeface="ＭＳ Ｐゴシック" charset="-128"/>
                        </a:defRPr>
                      </a:lvl5pPr>
                      <a:lvl6pPr marL="2514600" indent="-228600" eaLnBrk="0" fontAlgn="base" hangingPunct="0">
                        <a:spcBef>
                          <a:spcPct val="20000"/>
                        </a:spcBef>
                        <a:spcAft>
                          <a:spcPct val="0"/>
                        </a:spcAft>
                        <a:defRPr>
                          <a:solidFill>
                            <a:schemeClr val="tx1"/>
                          </a:solidFill>
                          <a:latin typeface="Arial" charset="0"/>
                          <a:ea typeface="ＭＳ Ｐゴシック" charset="-128"/>
                        </a:defRPr>
                      </a:lvl6pPr>
                      <a:lvl7pPr marL="2971800" indent="-228600" eaLnBrk="0" fontAlgn="base" hangingPunct="0">
                        <a:spcBef>
                          <a:spcPct val="20000"/>
                        </a:spcBef>
                        <a:spcAft>
                          <a:spcPct val="0"/>
                        </a:spcAft>
                        <a:defRPr>
                          <a:solidFill>
                            <a:schemeClr val="tx1"/>
                          </a:solidFill>
                          <a:latin typeface="Arial" charset="0"/>
                          <a:ea typeface="ＭＳ Ｐゴシック" charset="-128"/>
                        </a:defRPr>
                      </a:lvl7pPr>
                      <a:lvl8pPr marL="3429000" indent="-228600" eaLnBrk="0" fontAlgn="base" hangingPunct="0">
                        <a:spcBef>
                          <a:spcPct val="20000"/>
                        </a:spcBef>
                        <a:spcAft>
                          <a:spcPct val="0"/>
                        </a:spcAft>
                        <a:defRPr>
                          <a:solidFill>
                            <a:schemeClr val="tx1"/>
                          </a:solidFill>
                          <a:latin typeface="Arial" charset="0"/>
                          <a:ea typeface="ＭＳ Ｐゴシック" charset="-128"/>
                        </a:defRPr>
                      </a:lvl8pPr>
                      <a:lvl9pPr marL="3886200" indent="-228600" eaLnBrk="0" fontAlgn="base" hangingPunct="0">
                        <a:spcBef>
                          <a:spcPct val="20000"/>
                        </a:spcBef>
                        <a:spcAft>
                          <a:spcPct val="0"/>
                        </a:spcAft>
                        <a:defRPr>
                          <a:solidFill>
                            <a:schemeClr val="tx1"/>
                          </a:solidFill>
                          <a:latin typeface="Arial" charset="0"/>
                          <a:ea typeface="ＭＳ Ｐゴシック" charset="-128"/>
                        </a:defRPr>
                      </a:lvl9p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US" altLang="en-US" sz="1800" b="1" i="0" u="none" strike="noStrike" cap="none" normalizeH="0" baseline="0" dirty="0" smtClean="0">
                          <a:ln>
                            <a:noFill/>
                          </a:ln>
                          <a:solidFill>
                            <a:srgbClr val="004990"/>
                          </a:solidFill>
                          <a:effectLst/>
                          <a:latin typeface="Arial" charset="0"/>
                          <a:ea typeface="ＭＳ Ｐゴシック" charset="-128"/>
                        </a:rPr>
                        <a:t>Efficient modeling of emissions</a:t>
                      </a:r>
                      <a:endParaRPr kumimoji="0" lang="en-US" altLang="en-US" sz="1800" b="1" i="0" u="none" strike="noStrike" cap="none" normalizeH="0" baseline="0" dirty="0">
                        <a:ln>
                          <a:noFill/>
                        </a:ln>
                        <a:solidFill>
                          <a:srgbClr val="004990"/>
                        </a:solidFill>
                        <a:effectLst/>
                        <a:latin typeface="Arial" charset="0"/>
                        <a:ea typeface="ＭＳ Ｐゴシック" charset="-128"/>
                      </a:endParaRPr>
                    </a:p>
                  </a:txBody>
                  <a:tcPr marL="91438" marR="91438" marT="45733" marB="4573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r>
              <a:tr h="371464">
                <a:tc>
                  <a:txBody>
                    <a:bodyPr/>
                    <a:lstStyle>
                      <a:lvl1pPr>
                        <a:spcBef>
                          <a:spcPct val="20000"/>
                        </a:spcBef>
                        <a:defRPr sz="2800">
                          <a:solidFill>
                            <a:schemeClr val="tx1"/>
                          </a:solidFill>
                          <a:latin typeface="Arial" charset="0"/>
                          <a:ea typeface="ＭＳ Ｐゴシック" charset="-128"/>
                        </a:defRPr>
                      </a:lvl1pPr>
                      <a:lvl2pPr marL="742950" indent="-285750">
                        <a:spcBef>
                          <a:spcPct val="20000"/>
                        </a:spcBef>
                        <a:defRPr sz="2400">
                          <a:solidFill>
                            <a:schemeClr val="tx1"/>
                          </a:solidFill>
                          <a:latin typeface="Arial" charset="0"/>
                          <a:ea typeface="ＭＳ Ｐゴシック" charset="-128"/>
                        </a:defRPr>
                      </a:lvl2pPr>
                      <a:lvl3pPr marL="1143000" indent="-228600">
                        <a:spcBef>
                          <a:spcPct val="20000"/>
                        </a:spcBef>
                        <a:defRPr sz="2000">
                          <a:solidFill>
                            <a:schemeClr val="tx1"/>
                          </a:solidFill>
                          <a:latin typeface="Arial" charset="0"/>
                          <a:ea typeface="ＭＳ Ｐゴシック" charset="-128"/>
                        </a:defRPr>
                      </a:lvl3pPr>
                      <a:lvl4pPr marL="1600200" indent="-228600">
                        <a:spcBef>
                          <a:spcPct val="20000"/>
                        </a:spcBef>
                        <a:defRPr>
                          <a:solidFill>
                            <a:schemeClr val="tx1"/>
                          </a:solidFill>
                          <a:latin typeface="Arial" charset="0"/>
                          <a:ea typeface="ＭＳ Ｐゴシック" charset="-128"/>
                        </a:defRPr>
                      </a:lvl4pPr>
                      <a:lvl5pPr marL="2057400" indent="-228600">
                        <a:spcBef>
                          <a:spcPct val="20000"/>
                        </a:spcBef>
                        <a:defRPr>
                          <a:solidFill>
                            <a:schemeClr val="tx1"/>
                          </a:solidFill>
                          <a:latin typeface="Arial" charset="0"/>
                          <a:ea typeface="ＭＳ Ｐゴシック" charset="-128"/>
                        </a:defRPr>
                      </a:lvl5pPr>
                      <a:lvl6pPr marL="2514600" indent="-228600" eaLnBrk="0" fontAlgn="base" hangingPunct="0">
                        <a:spcBef>
                          <a:spcPct val="20000"/>
                        </a:spcBef>
                        <a:spcAft>
                          <a:spcPct val="0"/>
                        </a:spcAft>
                        <a:defRPr>
                          <a:solidFill>
                            <a:schemeClr val="tx1"/>
                          </a:solidFill>
                          <a:latin typeface="Arial" charset="0"/>
                          <a:ea typeface="ＭＳ Ｐゴシック" charset="-128"/>
                        </a:defRPr>
                      </a:lvl6pPr>
                      <a:lvl7pPr marL="2971800" indent="-228600" eaLnBrk="0" fontAlgn="base" hangingPunct="0">
                        <a:spcBef>
                          <a:spcPct val="20000"/>
                        </a:spcBef>
                        <a:spcAft>
                          <a:spcPct val="0"/>
                        </a:spcAft>
                        <a:defRPr>
                          <a:solidFill>
                            <a:schemeClr val="tx1"/>
                          </a:solidFill>
                          <a:latin typeface="Arial" charset="0"/>
                          <a:ea typeface="ＭＳ Ｐゴシック" charset="-128"/>
                        </a:defRPr>
                      </a:lvl7pPr>
                      <a:lvl8pPr marL="3429000" indent="-228600" eaLnBrk="0" fontAlgn="base" hangingPunct="0">
                        <a:spcBef>
                          <a:spcPct val="20000"/>
                        </a:spcBef>
                        <a:spcAft>
                          <a:spcPct val="0"/>
                        </a:spcAft>
                        <a:defRPr>
                          <a:solidFill>
                            <a:schemeClr val="tx1"/>
                          </a:solidFill>
                          <a:latin typeface="Arial" charset="0"/>
                          <a:ea typeface="ＭＳ Ｐゴシック" charset="-128"/>
                        </a:defRPr>
                      </a:lvl8pPr>
                      <a:lvl9pPr marL="3886200" indent="-228600" eaLnBrk="0" fontAlgn="base" hangingPunct="0">
                        <a:spcBef>
                          <a:spcPct val="20000"/>
                        </a:spcBef>
                        <a:spcAft>
                          <a:spcPct val="0"/>
                        </a:spcAft>
                        <a:defRPr>
                          <a:solidFill>
                            <a:schemeClr val="tx1"/>
                          </a:solidFill>
                          <a:latin typeface="Arial" charset="0"/>
                          <a:ea typeface="ＭＳ Ｐゴシック"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800" b="0" i="0" u="none" strike="noStrike" cap="none" normalizeH="0" baseline="0">
                          <a:ln>
                            <a:noFill/>
                          </a:ln>
                          <a:solidFill>
                            <a:srgbClr val="004990"/>
                          </a:solidFill>
                          <a:effectLst/>
                          <a:latin typeface="Arial" charset="0"/>
                          <a:ea typeface="ＭＳ Ｐゴシック" charset="-128"/>
                        </a:rPr>
                        <a:t>Participants</a:t>
                      </a:r>
                    </a:p>
                  </a:txBody>
                  <a:tcPr marL="91438" marR="91438" marT="45734" marB="4573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FFFF"/>
                    </a:solidFill>
                  </a:tcPr>
                </a:tc>
                <a:tc>
                  <a:txBody>
                    <a:bodyPr/>
                    <a:lstStyle>
                      <a:lvl1pPr>
                        <a:spcBef>
                          <a:spcPct val="20000"/>
                        </a:spcBef>
                        <a:defRPr sz="2800">
                          <a:solidFill>
                            <a:schemeClr val="tx1"/>
                          </a:solidFill>
                          <a:latin typeface="Arial" charset="0"/>
                          <a:ea typeface="ＭＳ Ｐゴシック" charset="-128"/>
                        </a:defRPr>
                      </a:lvl1pPr>
                      <a:lvl2pPr marL="742950" indent="-285750">
                        <a:spcBef>
                          <a:spcPct val="20000"/>
                        </a:spcBef>
                        <a:defRPr sz="2400">
                          <a:solidFill>
                            <a:schemeClr val="tx1"/>
                          </a:solidFill>
                          <a:latin typeface="Arial" charset="0"/>
                          <a:ea typeface="ＭＳ Ｐゴシック" charset="-128"/>
                        </a:defRPr>
                      </a:lvl2pPr>
                      <a:lvl3pPr marL="1143000" indent="-228600">
                        <a:spcBef>
                          <a:spcPct val="20000"/>
                        </a:spcBef>
                        <a:defRPr sz="2000">
                          <a:solidFill>
                            <a:schemeClr val="tx1"/>
                          </a:solidFill>
                          <a:latin typeface="Arial" charset="0"/>
                          <a:ea typeface="ＭＳ Ｐゴシック" charset="-128"/>
                        </a:defRPr>
                      </a:lvl3pPr>
                      <a:lvl4pPr marL="1600200" indent="-228600">
                        <a:spcBef>
                          <a:spcPct val="20000"/>
                        </a:spcBef>
                        <a:defRPr>
                          <a:solidFill>
                            <a:schemeClr val="tx1"/>
                          </a:solidFill>
                          <a:latin typeface="Arial" charset="0"/>
                          <a:ea typeface="ＭＳ Ｐゴシック" charset="-128"/>
                        </a:defRPr>
                      </a:lvl4pPr>
                      <a:lvl5pPr marL="2057400" indent="-228600">
                        <a:spcBef>
                          <a:spcPct val="20000"/>
                        </a:spcBef>
                        <a:defRPr>
                          <a:solidFill>
                            <a:schemeClr val="tx1"/>
                          </a:solidFill>
                          <a:latin typeface="Arial" charset="0"/>
                          <a:ea typeface="ＭＳ Ｐゴシック" charset="-128"/>
                        </a:defRPr>
                      </a:lvl5pPr>
                      <a:lvl6pPr marL="2514600" indent="-228600" eaLnBrk="0" fontAlgn="base" hangingPunct="0">
                        <a:spcBef>
                          <a:spcPct val="20000"/>
                        </a:spcBef>
                        <a:spcAft>
                          <a:spcPct val="0"/>
                        </a:spcAft>
                        <a:defRPr>
                          <a:solidFill>
                            <a:schemeClr val="tx1"/>
                          </a:solidFill>
                          <a:latin typeface="Arial" charset="0"/>
                          <a:ea typeface="ＭＳ Ｐゴシック" charset="-128"/>
                        </a:defRPr>
                      </a:lvl6pPr>
                      <a:lvl7pPr marL="2971800" indent="-228600" eaLnBrk="0" fontAlgn="base" hangingPunct="0">
                        <a:spcBef>
                          <a:spcPct val="20000"/>
                        </a:spcBef>
                        <a:spcAft>
                          <a:spcPct val="0"/>
                        </a:spcAft>
                        <a:defRPr>
                          <a:solidFill>
                            <a:schemeClr val="tx1"/>
                          </a:solidFill>
                          <a:latin typeface="Arial" charset="0"/>
                          <a:ea typeface="ＭＳ Ｐゴシック" charset="-128"/>
                        </a:defRPr>
                      </a:lvl7pPr>
                      <a:lvl8pPr marL="3429000" indent="-228600" eaLnBrk="0" fontAlgn="base" hangingPunct="0">
                        <a:spcBef>
                          <a:spcPct val="20000"/>
                        </a:spcBef>
                        <a:spcAft>
                          <a:spcPct val="0"/>
                        </a:spcAft>
                        <a:defRPr>
                          <a:solidFill>
                            <a:schemeClr val="tx1"/>
                          </a:solidFill>
                          <a:latin typeface="Arial" charset="0"/>
                          <a:ea typeface="ＭＳ Ｐゴシック" charset="-128"/>
                        </a:defRPr>
                      </a:lvl8pPr>
                      <a:lvl9pPr marL="3886200" indent="-228600" eaLnBrk="0" fontAlgn="base" hangingPunct="0">
                        <a:spcBef>
                          <a:spcPct val="20000"/>
                        </a:spcBef>
                        <a:spcAft>
                          <a:spcPct val="0"/>
                        </a:spcAft>
                        <a:defRPr>
                          <a:solidFill>
                            <a:schemeClr val="tx1"/>
                          </a:solidFill>
                          <a:latin typeface="Arial" charset="0"/>
                          <a:ea typeface="ＭＳ Ｐゴシック"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800" b="1" i="0" u="none" strike="noStrike" cap="none" normalizeH="0" baseline="0" dirty="0">
                          <a:ln>
                            <a:noFill/>
                          </a:ln>
                          <a:solidFill>
                            <a:srgbClr val="004990"/>
                          </a:solidFill>
                          <a:effectLst/>
                          <a:latin typeface="Arial" charset="0"/>
                          <a:ea typeface="ＭＳ Ｐゴシック" charset="-128"/>
                        </a:rPr>
                        <a:t>Computer Sciences </a:t>
                      </a:r>
                      <a:r>
                        <a:rPr kumimoji="0" lang="en-US" altLang="en-US" sz="1800" b="0" i="0" u="none" strike="noStrike" cap="none" normalizeH="0" baseline="0" dirty="0">
                          <a:ln>
                            <a:noFill/>
                          </a:ln>
                          <a:solidFill>
                            <a:srgbClr val="004990"/>
                          </a:solidFill>
                          <a:effectLst/>
                          <a:latin typeface="Arial" charset="0"/>
                          <a:ea typeface="ＭＳ Ｐゴシック" charset="-128"/>
                        </a:rPr>
                        <a:t>and Earth Sciences </a:t>
                      </a:r>
                      <a:r>
                        <a:rPr kumimoji="0" lang="en-US" altLang="en-US" sz="1800" b="0" i="0" u="none" strike="noStrike" cap="none" normalizeH="0" baseline="0" dirty="0" smtClean="0">
                          <a:ln>
                            <a:noFill/>
                          </a:ln>
                          <a:solidFill>
                            <a:srgbClr val="004990"/>
                          </a:solidFill>
                          <a:effectLst/>
                          <a:latin typeface="Arial" charset="0"/>
                          <a:ea typeface="ＭＳ Ｐゴシック" charset="-128"/>
                        </a:rPr>
                        <a:t>Departments</a:t>
                      </a:r>
                      <a:endParaRPr kumimoji="0" lang="en-US" altLang="en-US" sz="1800" b="0" i="0" u="none" strike="noStrike" cap="none" normalizeH="0" baseline="0" dirty="0">
                        <a:ln>
                          <a:noFill/>
                        </a:ln>
                        <a:solidFill>
                          <a:srgbClr val="004990"/>
                        </a:solidFill>
                        <a:effectLst/>
                        <a:latin typeface="Arial" charset="0"/>
                        <a:ea typeface="ＭＳ Ｐゴシック" charset="-128"/>
                      </a:endParaRPr>
                    </a:p>
                  </a:txBody>
                  <a:tcPr marL="91438" marR="91438" marT="45734" marB="4573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FFFF"/>
                    </a:solidFill>
                  </a:tcPr>
                </a:tc>
              </a:tr>
              <a:tr h="2004633">
                <a:tc>
                  <a:txBody>
                    <a:bodyPr/>
                    <a:lstStyle>
                      <a:lvl1pPr>
                        <a:spcBef>
                          <a:spcPct val="20000"/>
                        </a:spcBef>
                        <a:defRPr sz="2800">
                          <a:solidFill>
                            <a:schemeClr val="tx1"/>
                          </a:solidFill>
                          <a:latin typeface="Arial" charset="0"/>
                          <a:ea typeface="ＭＳ Ｐゴシック" charset="-128"/>
                        </a:defRPr>
                      </a:lvl1pPr>
                      <a:lvl2pPr marL="742950" indent="-285750">
                        <a:spcBef>
                          <a:spcPct val="20000"/>
                        </a:spcBef>
                        <a:defRPr sz="2400">
                          <a:solidFill>
                            <a:schemeClr val="tx1"/>
                          </a:solidFill>
                          <a:latin typeface="Arial" charset="0"/>
                          <a:ea typeface="ＭＳ Ｐゴシック" charset="-128"/>
                        </a:defRPr>
                      </a:lvl2pPr>
                      <a:lvl3pPr marL="1143000" indent="-228600">
                        <a:spcBef>
                          <a:spcPct val="20000"/>
                        </a:spcBef>
                        <a:defRPr sz="2000">
                          <a:solidFill>
                            <a:schemeClr val="tx1"/>
                          </a:solidFill>
                          <a:latin typeface="Arial" charset="0"/>
                          <a:ea typeface="ＭＳ Ｐゴシック" charset="-128"/>
                        </a:defRPr>
                      </a:lvl3pPr>
                      <a:lvl4pPr marL="1600200" indent="-228600">
                        <a:spcBef>
                          <a:spcPct val="20000"/>
                        </a:spcBef>
                        <a:defRPr>
                          <a:solidFill>
                            <a:schemeClr val="tx1"/>
                          </a:solidFill>
                          <a:latin typeface="Arial" charset="0"/>
                          <a:ea typeface="ＭＳ Ｐゴシック" charset="-128"/>
                        </a:defRPr>
                      </a:lvl4pPr>
                      <a:lvl5pPr marL="2057400" indent="-228600">
                        <a:spcBef>
                          <a:spcPct val="20000"/>
                        </a:spcBef>
                        <a:defRPr>
                          <a:solidFill>
                            <a:schemeClr val="tx1"/>
                          </a:solidFill>
                          <a:latin typeface="Arial" charset="0"/>
                          <a:ea typeface="ＭＳ Ｐゴシック" charset="-128"/>
                        </a:defRPr>
                      </a:lvl5pPr>
                      <a:lvl6pPr marL="2514600" indent="-228600" eaLnBrk="0" fontAlgn="base" hangingPunct="0">
                        <a:spcBef>
                          <a:spcPct val="20000"/>
                        </a:spcBef>
                        <a:spcAft>
                          <a:spcPct val="0"/>
                        </a:spcAft>
                        <a:defRPr>
                          <a:solidFill>
                            <a:schemeClr val="tx1"/>
                          </a:solidFill>
                          <a:latin typeface="Arial" charset="0"/>
                          <a:ea typeface="ＭＳ Ｐゴシック" charset="-128"/>
                        </a:defRPr>
                      </a:lvl6pPr>
                      <a:lvl7pPr marL="2971800" indent="-228600" eaLnBrk="0" fontAlgn="base" hangingPunct="0">
                        <a:spcBef>
                          <a:spcPct val="20000"/>
                        </a:spcBef>
                        <a:spcAft>
                          <a:spcPct val="0"/>
                        </a:spcAft>
                        <a:defRPr>
                          <a:solidFill>
                            <a:schemeClr val="tx1"/>
                          </a:solidFill>
                          <a:latin typeface="Arial" charset="0"/>
                          <a:ea typeface="ＭＳ Ｐゴシック" charset="-128"/>
                        </a:defRPr>
                      </a:lvl7pPr>
                      <a:lvl8pPr marL="3429000" indent="-228600" eaLnBrk="0" fontAlgn="base" hangingPunct="0">
                        <a:spcBef>
                          <a:spcPct val="20000"/>
                        </a:spcBef>
                        <a:spcAft>
                          <a:spcPct val="0"/>
                        </a:spcAft>
                        <a:defRPr>
                          <a:solidFill>
                            <a:schemeClr val="tx1"/>
                          </a:solidFill>
                          <a:latin typeface="Arial" charset="0"/>
                          <a:ea typeface="ＭＳ Ｐゴシック" charset="-128"/>
                        </a:defRPr>
                      </a:lvl8pPr>
                      <a:lvl9pPr marL="3886200" indent="-228600" eaLnBrk="0" fontAlgn="base" hangingPunct="0">
                        <a:spcBef>
                          <a:spcPct val="20000"/>
                        </a:spcBef>
                        <a:spcAft>
                          <a:spcPct val="0"/>
                        </a:spcAft>
                        <a:defRPr>
                          <a:solidFill>
                            <a:schemeClr val="tx1"/>
                          </a:solidFill>
                          <a:latin typeface="Arial" charset="0"/>
                          <a:ea typeface="ＭＳ Ｐゴシック" charset="-128"/>
                        </a:defRPr>
                      </a:lvl9p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US" altLang="en-US" sz="1800" b="0" i="0" u="none" strike="noStrike" cap="none" normalizeH="0" baseline="0">
                          <a:ln>
                            <a:noFill/>
                          </a:ln>
                          <a:solidFill>
                            <a:srgbClr val="004990"/>
                          </a:solidFill>
                          <a:effectLst/>
                          <a:latin typeface="Arial" charset="0"/>
                          <a:ea typeface="ＭＳ Ｐゴシック" charset="-128"/>
                        </a:rPr>
                        <a:t>Objectives</a:t>
                      </a:r>
                    </a:p>
                    <a:p>
                      <a:pPr marL="0" marR="0" lvl="0" indent="0" algn="just" defTabSz="914400" rtl="0" eaLnBrk="1" fontAlgn="base" latinLnBrk="0" hangingPunct="1">
                        <a:lnSpc>
                          <a:spcPct val="100000"/>
                        </a:lnSpc>
                        <a:spcBef>
                          <a:spcPct val="0"/>
                        </a:spcBef>
                        <a:spcAft>
                          <a:spcPct val="0"/>
                        </a:spcAft>
                        <a:buClrTx/>
                        <a:buSzTx/>
                        <a:buFontTx/>
                        <a:buNone/>
                        <a:tabLst/>
                      </a:pPr>
                      <a:endParaRPr kumimoji="0" lang="en-US" altLang="en-US" sz="1800" b="0" i="0" u="none" strike="noStrike" cap="none" normalizeH="0" baseline="0">
                        <a:ln>
                          <a:noFill/>
                        </a:ln>
                        <a:solidFill>
                          <a:srgbClr val="004990"/>
                        </a:solidFill>
                        <a:effectLst/>
                        <a:latin typeface="Arial" charset="0"/>
                        <a:ea typeface="ＭＳ Ｐゴシック" charset="-128"/>
                      </a:endParaRPr>
                    </a:p>
                  </a:txBody>
                  <a:tcPr marL="91438" marR="91438" marT="45733" marB="4573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FFFF"/>
                    </a:solidFill>
                  </a:tcPr>
                </a:tc>
                <a:tc>
                  <a:txBody>
                    <a:bodyPr/>
                    <a:lstStyle>
                      <a:lvl1pPr>
                        <a:spcBef>
                          <a:spcPct val="20000"/>
                        </a:spcBef>
                        <a:defRPr sz="2800">
                          <a:solidFill>
                            <a:schemeClr val="tx1"/>
                          </a:solidFill>
                          <a:latin typeface="Arial" charset="0"/>
                          <a:ea typeface="ＭＳ Ｐゴシック" charset="-128"/>
                        </a:defRPr>
                      </a:lvl1pPr>
                      <a:lvl2pPr marL="742950" indent="-285750">
                        <a:spcBef>
                          <a:spcPct val="20000"/>
                        </a:spcBef>
                        <a:defRPr sz="2400">
                          <a:solidFill>
                            <a:schemeClr val="tx1"/>
                          </a:solidFill>
                          <a:latin typeface="Arial" charset="0"/>
                          <a:ea typeface="ＭＳ Ｐゴシック" charset="-128"/>
                        </a:defRPr>
                      </a:lvl2pPr>
                      <a:lvl3pPr marL="1143000" indent="-228600">
                        <a:spcBef>
                          <a:spcPct val="20000"/>
                        </a:spcBef>
                        <a:defRPr sz="2000">
                          <a:solidFill>
                            <a:schemeClr val="tx1"/>
                          </a:solidFill>
                          <a:latin typeface="Arial" charset="0"/>
                          <a:ea typeface="ＭＳ Ｐゴシック" charset="-128"/>
                        </a:defRPr>
                      </a:lvl3pPr>
                      <a:lvl4pPr marL="1600200" indent="-228600">
                        <a:spcBef>
                          <a:spcPct val="20000"/>
                        </a:spcBef>
                        <a:defRPr>
                          <a:solidFill>
                            <a:schemeClr val="tx1"/>
                          </a:solidFill>
                          <a:latin typeface="Arial" charset="0"/>
                          <a:ea typeface="ＭＳ Ｐゴシック" charset="-128"/>
                        </a:defRPr>
                      </a:lvl4pPr>
                      <a:lvl5pPr marL="2057400" indent="-228600">
                        <a:spcBef>
                          <a:spcPct val="20000"/>
                        </a:spcBef>
                        <a:defRPr>
                          <a:solidFill>
                            <a:schemeClr val="tx1"/>
                          </a:solidFill>
                          <a:latin typeface="Arial" charset="0"/>
                          <a:ea typeface="ＭＳ Ｐゴシック" charset="-128"/>
                        </a:defRPr>
                      </a:lvl5pPr>
                      <a:lvl6pPr marL="2514600" indent="-228600" eaLnBrk="0" fontAlgn="base" hangingPunct="0">
                        <a:spcBef>
                          <a:spcPct val="20000"/>
                        </a:spcBef>
                        <a:spcAft>
                          <a:spcPct val="0"/>
                        </a:spcAft>
                        <a:defRPr>
                          <a:solidFill>
                            <a:schemeClr val="tx1"/>
                          </a:solidFill>
                          <a:latin typeface="Arial" charset="0"/>
                          <a:ea typeface="ＭＳ Ｐゴシック" charset="-128"/>
                        </a:defRPr>
                      </a:lvl6pPr>
                      <a:lvl7pPr marL="2971800" indent="-228600" eaLnBrk="0" fontAlgn="base" hangingPunct="0">
                        <a:spcBef>
                          <a:spcPct val="20000"/>
                        </a:spcBef>
                        <a:spcAft>
                          <a:spcPct val="0"/>
                        </a:spcAft>
                        <a:defRPr>
                          <a:solidFill>
                            <a:schemeClr val="tx1"/>
                          </a:solidFill>
                          <a:latin typeface="Arial" charset="0"/>
                          <a:ea typeface="ＭＳ Ｐゴシック" charset="-128"/>
                        </a:defRPr>
                      </a:lvl7pPr>
                      <a:lvl8pPr marL="3429000" indent="-228600" eaLnBrk="0" fontAlgn="base" hangingPunct="0">
                        <a:spcBef>
                          <a:spcPct val="20000"/>
                        </a:spcBef>
                        <a:spcAft>
                          <a:spcPct val="0"/>
                        </a:spcAft>
                        <a:defRPr>
                          <a:solidFill>
                            <a:schemeClr val="tx1"/>
                          </a:solidFill>
                          <a:latin typeface="Arial" charset="0"/>
                          <a:ea typeface="ＭＳ Ｐゴシック" charset="-128"/>
                        </a:defRPr>
                      </a:lvl8pPr>
                      <a:lvl9pPr marL="3886200" indent="-228600" eaLnBrk="0" fontAlgn="base" hangingPunct="0">
                        <a:spcBef>
                          <a:spcPct val="20000"/>
                        </a:spcBef>
                        <a:spcAft>
                          <a:spcPct val="0"/>
                        </a:spcAft>
                        <a:defRPr>
                          <a:solidFill>
                            <a:schemeClr val="tx1"/>
                          </a:solidFill>
                          <a:latin typeface="Arial" charset="0"/>
                          <a:ea typeface="ＭＳ Ｐゴシック" charset="-128"/>
                        </a:defRPr>
                      </a:lvl9pPr>
                    </a:lstStyle>
                    <a:p>
                      <a:pPr marL="285750" marR="0" lvl="0" indent="-285750" algn="just" defTabSz="914400" rtl="0" eaLnBrk="1" fontAlgn="base" latinLnBrk="0" hangingPunct="1">
                        <a:lnSpc>
                          <a:spcPct val="100000"/>
                        </a:lnSpc>
                        <a:spcBef>
                          <a:spcPct val="0"/>
                        </a:spcBef>
                        <a:spcAft>
                          <a:spcPct val="0"/>
                        </a:spcAft>
                        <a:buClrTx/>
                        <a:buSzTx/>
                        <a:buFont typeface="Arial" charset="0"/>
                        <a:buChar char="•"/>
                        <a:tabLst/>
                        <a:defRPr/>
                      </a:pPr>
                      <a:r>
                        <a:rPr kumimoji="0" lang="en-US" altLang="en-US" sz="1800" b="0" i="0" u="none" strike="noStrike" cap="none" normalizeH="0" baseline="0" dirty="0" smtClean="0">
                          <a:ln>
                            <a:noFill/>
                          </a:ln>
                          <a:solidFill>
                            <a:srgbClr val="004990"/>
                          </a:solidFill>
                          <a:effectLst/>
                          <a:latin typeface="Arial" charset="0"/>
                          <a:ea typeface="ＭＳ Ｐゴシック" charset="-128"/>
                        </a:rPr>
                        <a:t>Compile and process crowd-sourced data:</a:t>
                      </a:r>
                    </a:p>
                    <a:p>
                      <a:pPr marL="1028700" marR="0" lvl="1" indent="-285750" algn="just" defTabSz="914400" rtl="0" eaLnBrk="1" fontAlgn="base" latinLnBrk="0" hangingPunct="1">
                        <a:lnSpc>
                          <a:spcPct val="100000"/>
                        </a:lnSpc>
                        <a:spcBef>
                          <a:spcPct val="0"/>
                        </a:spcBef>
                        <a:spcAft>
                          <a:spcPct val="0"/>
                        </a:spcAft>
                        <a:buClrTx/>
                        <a:buSzTx/>
                        <a:buFont typeface="Arial" charset="0"/>
                        <a:buChar char="•"/>
                        <a:tabLst/>
                        <a:defRPr/>
                      </a:pPr>
                      <a:r>
                        <a:rPr kumimoji="0" lang="en-US" altLang="en-US" sz="1400" b="0" i="0" u="none" strike="noStrike" cap="none" normalizeH="0" baseline="0" dirty="0" smtClean="0">
                          <a:ln>
                            <a:noFill/>
                          </a:ln>
                          <a:solidFill>
                            <a:srgbClr val="004990"/>
                          </a:solidFill>
                          <a:effectLst/>
                          <a:latin typeface="Arial" charset="0"/>
                          <a:ea typeface="ＭＳ Ｐゴシック" charset="-128"/>
                        </a:rPr>
                        <a:t>Vehicle activity data (traffic volume, speed, fleet composition) using information from Floating Car Data (FCD).</a:t>
                      </a:r>
                    </a:p>
                    <a:p>
                      <a:pPr marL="1028700" marR="0" lvl="1" indent="-285750" algn="just" defTabSz="914400" rtl="0" eaLnBrk="1" fontAlgn="base" latinLnBrk="0" hangingPunct="1">
                        <a:lnSpc>
                          <a:spcPct val="100000"/>
                        </a:lnSpc>
                        <a:spcBef>
                          <a:spcPct val="0"/>
                        </a:spcBef>
                        <a:spcAft>
                          <a:spcPct val="0"/>
                        </a:spcAft>
                        <a:buClrTx/>
                        <a:buSzTx/>
                        <a:buFont typeface="Arial" charset="0"/>
                        <a:buChar char="•"/>
                        <a:tabLst/>
                        <a:defRPr/>
                      </a:pPr>
                      <a:r>
                        <a:rPr kumimoji="0" lang="en-US" altLang="en-US" sz="1400" b="0" i="0" u="none" strike="noStrike" cap="none" normalizeH="0" baseline="0" dirty="0" smtClean="0">
                          <a:ln>
                            <a:noFill/>
                          </a:ln>
                          <a:solidFill>
                            <a:srgbClr val="004990"/>
                          </a:solidFill>
                          <a:effectLst/>
                          <a:latin typeface="Arial" charset="0"/>
                          <a:ea typeface="ＭＳ Ｐゴシック" charset="-128"/>
                        </a:rPr>
                        <a:t>Maritime activity data (vessel location, speed) using information </a:t>
                      </a:r>
                      <a:r>
                        <a:rPr kumimoji="0" lang="en-US" altLang="en-US" sz="1400" b="0" i="0" u="none" strike="noStrike" cap="none" normalizeH="0" baseline="0" dirty="0" smtClean="0">
                          <a:ln>
                            <a:noFill/>
                          </a:ln>
                          <a:solidFill>
                            <a:schemeClr val="bg1"/>
                          </a:solidFill>
                          <a:effectLst/>
                          <a:latin typeface="Arial" charset="0"/>
                          <a:ea typeface="ＭＳ Ｐゴシック" charset="-128"/>
                        </a:rPr>
                        <a:t>from Automatic identification systems</a:t>
                      </a:r>
                    </a:p>
                    <a:p>
                      <a:pPr marL="1028700" marR="0" lvl="1" indent="-285750" algn="just" defTabSz="914400" rtl="0" eaLnBrk="1" fontAlgn="base" latinLnBrk="0" hangingPunct="1">
                        <a:lnSpc>
                          <a:spcPct val="100000"/>
                        </a:lnSpc>
                        <a:spcBef>
                          <a:spcPct val="0"/>
                        </a:spcBef>
                        <a:spcAft>
                          <a:spcPct val="0"/>
                        </a:spcAft>
                        <a:buClrTx/>
                        <a:buSzTx/>
                        <a:buFont typeface="Arial" charset="0"/>
                        <a:buChar char="•"/>
                        <a:tabLst/>
                        <a:defRPr/>
                      </a:pPr>
                      <a:r>
                        <a:rPr kumimoji="0" lang="en-US" altLang="en-US" sz="1400" b="0" i="0" u="none" strike="noStrike" cap="none" normalizeH="0" baseline="0" dirty="0" smtClean="0">
                          <a:ln>
                            <a:noFill/>
                          </a:ln>
                          <a:solidFill>
                            <a:schemeClr val="bg1"/>
                          </a:solidFill>
                          <a:effectLst/>
                          <a:latin typeface="Arial" charset="0"/>
                          <a:ea typeface="ＭＳ Ｐゴシック" charset="-128"/>
                        </a:rPr>
                        <a:t>Sensor deployments in the street as a BSC pilot</a:t>
                      </a:r>
                      <a:endParaRPr kumimoji="0" lang="en-US" altLang="en-US" sz="1800" b="0" i="0" u="none" strike="noStrike" cap="none" normalizeH="0" baseline="0" dirty="0" smtClean="0">
                        <a:ln>
                          <a:noFill/>
                        </a:ln>
                        <a:solidFill>
                          <a:schemeClr val="bg1"/>
                        </a:solidFill>
                        <a:effectLst/>
                        <a:latin typeface="Arial" charset="0"/>
                        <a:ea typeface="ＭＳ Ｐゴシック" charset="-128"/>
                      </a:endParaRPr>
                    </a:p>
                    <a:p>
                      <a:pPr marL="285750" marR="0" lvl="0" indent="-285750" algn="just" defTabSz="914400" rtl="0" eaLnBrk="1" fontAlgn="base" latinLnBrk="0" hangingPunct="1">
                        <a:lnSpc>
                          <a:spcPct val="100000"/>
                        </a:lnSpc>
                        <a:spcBef>
                          <a:spcPct val="0"/>
                        </a:spcBef>
                        <a:spcAft>
                          <a:spcPct val="0"/>
                        </a:spcAft>
                        <a:buClrTx/>
                        <a:buSzTx/>
                        <a:buFont typeface="Arial" charset="0"/>
                        <a:buChar char="•"/>
                        <a:tabLst/>
                        <a:defRPr/>
                      </a:pPr>
                      <a:r>
                        <a:rPr kumimoji="0" lang="en-US" altLang="en-US" sz="1800" b="0" i="0" u="none" strike="noStrike" cap="none" normalizeH="0" baseline="0" dirty="0" smtClean="0">
                          <a:ln>
                            <a:noFill/>
                          </a:ln>
                          <a:solidFill>
                            <a:srgbClr val="004990"/>
                          </a:solidFill>
                          <a:effectLst/>
                          <a:latin typeface="Arial" charset="0"/>
                          <a:ea typeface="ＭＳ Ｐゴシック" charset="-128"/>
                        </a:rPr>
                        <a:t>Development of a traffic and a maritime emission model </a:t>
                      </a:r>
                    </a:p>
                    <a:p>
                      <a:pPr marL="285750" marR="0" lvl="0" indent="-285750" algn="just" defTabSz="914400" rtl="0" eaLnBrk="1" fontAlgn="base" latinLnBrk="0" hangingPunct="1">
                        <a:lnSpc>
                          <a:spcPct val="100000"/>
                        </a:lnSpc>
                        <a:spcBef>
                          <a:spcPct val="0"/>
                        </a:spcBef>
                        <a:spcAft>
                          <a:spcPct val="0"/>
                        </a:spcAft>
                        <a:buClrTx/>
                        <a:buSzTx/>
                        <a:buFont typeface="Arial" charset="0"/>
                        <a:buChar char="•"/>
                        <a:tabLst/>
                      </a:pPr>
                      <a:r>
                        <a:rPr kumimoji="0" lang="en-US" altLang="en-US" sz="1800" b="0" i="0" u="none" strike="noStrike" cap="none" normalizeH="0" baseline="0" dirty="0" smtClean="0">
                          <a:ln>
                            <a:noFill/>
                          </a:ln>
                          <a:solidFill>
                            <a:srgbClr val="004990"/>
                          </a:solidFill>
                          <a:effectLst/>
                          <a:latin typeface="Arial" charset="0"/>
                          <a:ea typeface="ＭＳ Ｐゴシック" charset="-128"/>
                        </a:rPr>
                        <a:t>Estimate very high resolution (10m) hourly urban emissions</a:t>
                      </a:r>
                    </a:p>
                  </a:txBody>
                  <a:tcPr marL="91438" marR="91438" marT="45733" marB="4573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FFFF"/>
                    </a:solidFill>
                  </a:tcPr>
                </a:tc>
              </a:tr>
              <a:tr h="1188746">
                <a:tc>
                  <a:txBody>
                    <a:bodyPr/>
                    <a:lstStyle>
                      <a:lvl1pPr>
                        <a:spcBef>
                          <a:spcPct val="20000"/>
                        </a:spcBef>
                        <a:defRPr sz="2800">
                          <a:solidFill>
                            <a:schemeClr val="tx1"/>
                          </a:solidFill>
                          <a:latin typeface="Arial" charset="0"/>
                          <a:ea typeface="ＭＳ Ｐゴシック" charset="-128"/>
                        </a:defRPr>
                      </a:lvl1pPr>
                      <a:lvl2pPr marL="742950" indent="-285750">
                        <a:spcBef>
                          <a:spcPct val="20000"/>
                        </a:spcBef>
                        <a:defRPr sz="2400">
                          <a:solidFill>
                            <a:schemeClr val="tx1"/>
                          </a:solidFill>
                          <a:latin typeface="Arial" charset="0"/>
                          <a:ea typeface="ＭＳ Ｐゴシック" charset="-128"/>
                        </a:defRPr>
                      </a:lvl2pPr>
                      <a:lvl3pPr marL="1143000" indent="-228600">
                        <a:spcBef>
                          <a:spcPct val="20000"/>
                        </a:spcBef>
                        <a:defRPr sz="2000">
                          <a:solidFill>
                            <a:schemeClr val="tx1"/>
                          </a:solidFill>
                          <a:latin typeface="Arial" charset="0"/>
                          <a:ea typeface="ＭＳ Ｐゴシック" charset="-128"/>
                        </a:defRPr>
                      </a:lvl3pPr>
                      <a:lvl4pPr marL="1600200" indent="-228600">
                        <a:spcBef>
                          <a:spcPct val="20000"/>
                        </a:spcBef>
                        <a:defRPr>
                          <a:solidFill>
                            <a:schemeClr val="tx1"/>
                          </a:solidFill>
                          <a:latin typeface="Arial" charset="0"/>
                          <a:ea typeface="ＭＳ Ｐゴシック" charset="-128"/>
                        </a:defRPr>
                      </a:lvl4pPr>
                      <a:lvl5pPr marL="2057400" indent="-228600">
                        <a:spcBef>
                          <a:spcPct val="20000"/>
                        </a:spcBef>
                        <a:defRPr>
                          <a:solidFill>
                            <a:schemeClr val="tx1"/>
                          </a:solidFill>
                          <a:latin typeface="Arial" charset="0"/>
                          <a:ea typeface="ＭＳ Ｐゴシック" charset="-128"/>
                        </a:defRPr>
                      </a:lvl5pPr>
                      <a:lvl6pPr marL="2514600" indent="-228600" eaLnBrk="0" fontAlgn="base" hangingPunct="0">
                        <a:spcBef>
                          <a:spcPct val="20000"/>
                        </a:spcBef>
                        <a:spcAft>
                          <a:spcPct val="0"/>
                        </a:spcAft>
                        <a:defRPr>
                          <a:solidFill>
                            <a:schemeClr val="tx1"/>
                          </a:solidFill>
                          <a:latin typeface="Arial" charset="0"/>
                          <a:ea typeface="ＭＳ Ｐゴシック" charset="-128"/>
                        </a:defRPr>
                      </a:lvl6pPr>
                      <a:lvl7pPr marL="2971800" indent="-228600" eaLnBrk="0" fontAlgn="base" hangingPunct="0">
                        <a:spcBef>
                          <a:spcPct val="20000"/>
                        </a:spcBef>
                        <a:spcAft>
                          <a:spcPct val="0"/>
                        </a:spcAft>
                        <a:defRPr>
                          <a:solidFill>
                            <a:schemeClr val="tx1"/>
                          </a:solidFill>
                          <a:latin typeface="Arial" charset="0"/>
                          <a:ea typeface="ＭＳ Ｐゴシック" charset="-128"/>
                        </a:defRPr>
                      </a:lvl7pPr>
                      <a:lvl8pPr marL="3429000" indent="-228600" eaLnBrk="0" fontAlgn="base" hangingPunct="0">
                        <a:spcBef>
                          <a:spcPct val="20000"/>
                        </a:spcBef>
                        <a:spcAft>
                          <a:spcPct val="0"/>
                        </a:spcAft>
                        <a:defRPr>
                          <a:solidFill>
                            <a:schemeClr val="tx1"/>
                          </a:solidFill>
                          <a:latin typeface="Arial" charset="0"/>
                          <a:ea typeface="ＭＳ Ｐゴシック" charset="-128"/>
                        </a:defRPr>
                      </a:lvl8pPr>
                      <a:lvl9pPr marL="3886200" indent="-228600" eaLnBrk="0" fontAlgn="base" hangingPunct="0">
                        <a:spcBef>
                          <a:spcPct val="20000"/>
                        </a:spcBef>
                        <a:spcAft>
                          <a:spcPct val="0"/>
                        </a:spcAft>
                        <a:defRPr>
                          <a:solidFill>
                            <a:schemeClr val="tx1"/>
                          </a:solidFill>
                          <a:latin typeface="Arial" charset="0"/>
                          <a:ea typeface="ＭＳ Ｐゴシック" charset="-128"/>
                        </a:defRPr>
                      </a:lvl9p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US" altLang="en-US" sz="1800" b="0" i="0" u="none" strike="noStrike" cap="none" normalizeH="0" baseline="0" dirty="0">
                          <a:ln>
                            <a:noFill/>
                          </a:ln>
                          <a:solidFill>
                            <a:srgbClr val="004990"/>
                          </a:solidFill>
                          <a:effectLst/>
                          <a:latin typeface="Arial" charset="0"/>
                          <a:ea typeface="ＭＳ Ｐゴシック" charset="-128"/>
                        </a:rPr>
                        <a:t>Integration with the rest of the project</a:t>
                      </a:r>
                    </a:p>
                  </a:txBody>
                  <a:tcPr marL="91438" marR="91438" marT="45733" marB="4573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FFFF"/>
                    </a:solidFill>
                  </a:tcPr>
                </a:tc>
                <a:tc>
                  <a:txBody>
                    <a:bodyPr/>
                    <a:lstStyle>
                      <a:lvl1pPr>
                        <a:spcBef>
                          <a:spcPct val="20000"/>
                        </a:spcBef>
                        <a:defRPr sz="2800">
                          <a:solidFill>
                            <a:schemeClr val="tx1"/>
                          </a:solidFill>
                          <a:latin typeface="Arial" charset="0"/>
                          <a:ea typeface="ＭＳ Ｐゴシック" charset="-128"/>
                        </a:defRPr>
                      </a:lvl1pPr>
                      <a:lvl2pPr marL="742950" indent="-285750">
                        <a:spcBef>
                          <a:spcPct val="20000"/>
                        </a:spcBef>
                        <a:defRPr sz="2400">
                          <a:solidFill>
                            <a:schemeClr val="tx1"/>
                          </a:solidFill>
                          <a:latin typeface="Arial" charset="0"/>
                          <a:ea typeface="ＭＳ Ｐゴシック" charset="-128"/>
                        </a:defRPr>
                      </a:lvl2pPr>
                      <a:lvl3pPr marL="1143000" indent="-228600">
                        <a:spcBef>
                          <a:spcPct val="20000"/>
                        </a:spcBef>
                        <a:defRPr sz="2000">
                          <a:solidFill>
                            <a:schemeClr val="tx1"/>
                          </a:solidFill>
                          <a:latin typeface="Arial" charset="0"/>
                          <a:ea typeface="ＭＳ Ｐゴシック" charset="-128"/>
                        </a:defRPr>
                      </a:lvl3pPr>
                      <a:lvl4pPr marL="1600200" indent="-228600">
                        <a:spcBef>
                          <a:spcPct val="20000"/>
                        </a:spcBef>
                        <a:defRPr>
                          <a:solidFill>
                            <a:schemeClr val="tx1"/>
                          </a:solidFill>
                          <a:latin typeface="Arial" charset="0"/>
                          <a:ea typeface="ＭＳ Ｐゴシック" charset="-128"/>
                        </a:defRPr>
                      </a:lvl4pPr>
                      <a:lvl5pPr marL="2057400" indent="-228600">
                        <a:spcBef>
                          <a:spcPct val="20000"/>
                        </a:spcBef>
                        <a:defRPr>
                          <a:solidFill>
                            <a:schemeClr val="tx1"/>
                          </a:solidFill>
                          <a:latin typeface="Arial" charset="0"/>
                          <a:ea typeface="ＭＳ Ｐゴシック" charset="-128"/>
                        </a:defRPr>
                      </a:lvl5pPr>
                      <a:lvl6pPr marL="2514600" indent="-228600" eaLnBrk="0" fontAlgn="base" hangingPunct="0">
                        <a:spcBef>
                          <a:spcPct val="20000"/>
                        </a:spcBef>
                        <a:spcAft>
                          <a:spcPct val="0"/>
                        </a:spcAft>
                        <a:defRPr>
                          <a:solidFill>
                            <a:schemeClr val="tx1"/>
                          </a:solidFill>
                          <a:latin typeface="Arial" charset="0"/>
                          <a:ea typeface="ＭＳ Ｐゴシック" charset="-128"/>
                        </a:defRPr>
                      </a:lvl6pPr>
                      <a:lvl7pPr marL="2971800" indent="-228600" eaLnBrk="0" fontAlgn="base" hangingPunct="0">
                        <a:spcBef>
                          <a:spcPct val="20000"/>
                        </a:spcBef>
                        <a:spcAft>
                          <a:spcPct val="0"/>
                        </a:spcAft>
                        <a:defRPr>
                          <a:solidFill>
                            <a:schemeClr val="tx1"/>
                          </a:solidFill>
                          <a:latin typeface="Arial" charset="0"/>
                          <a:ea typeface="ＭＳ Ｐゴシック" charset="-128"/>
                        </a:defRPr>
                      </a:lvl7pPr>
                      <a:lvl8pPr marL="3429000" indent="-228600" eaLnBrk="0" fontAlgn="base" hangingPunct="0">
                        <a:spcBef>
                          <a:spcPct val="20000"/>
                        </a:spcBef>
                        <a:spcAft>
                          <a:spcPct val="0"/>
                        </a:spcAft>
                        <a:defRPr>
                          <a:solidFill>
                            <a:schemeClr val="tx1"/>
                          </a:solidFill>
                          <a:latin typeface="Arial" charset="0"/>
                          <a:ea typeface="ＭＳ Ｐゴシック" charset="-128"/>
                        </a:defRPr>
                      </a:lvl8pPr>
                      <a:lvl9pPr marL="3886200" indent="-228600" eaLnBrk="0" fontAlgn="base" hangingPunct="0">
                        <a:spcBef>
                          <a:spcPct val="20000"/>
                        </a:spcBef>
                        <a:spcAft>
                          <a:spcPct val="0"/>
                        </a:spcAft>
                        <a:defRPr>
                          <a:solidFill>
                            <a:schemeClr val="tx1"/>
                          </a:solidFill>
                          <a:latin typeface="Arial" charset="0"/>
                          <a:ea typeface="ＭＳ Ｐゴシック" charset="-128"/>
                        </a:defRPr>
                      </a:lvl9pPr>
                    </a:lstStyle>
                    <a:p>
                      <a:pPr marL="0" marR="0" lvl="0" indent="0" algn="just"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cap="none" normalizeH="0" baseline="0" dirty="0" smtClean="0">
                          <a:ln>
                            <a:noFill/>
                          </a:ln>
                          <a:solidFill>
                            <a:srgbClr val="004990"/>
                          </a:solidFill>
                          <a:effectLst/>
                          <a:latin typeface="Arial" charset="0"/>
                          <a:ea typeface="ＭＳ Ｐゴシック" charset="-128"/>
                        </a:rPr>
                        <a:t>The emissions estimated in this WP will be used to perform the micro-scale model simulation in WP3 and WP4. The emission results will be compared with other current state-of-the-art methods used to estimated emissions.</a:t>
                      </a:r>
                    </a:p>
                  </a:txBody>
                  <a:tcPr marL="91438" marR="91438" marT="45733" marB="4573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FFFF"/>
                    </a:solidFill>
                  </a:tcPr>
                </a:tc>
              </a:tr>
              <a:tr h="914422">
                <a:tc>
                  <a:txBody>
                    <a:bodyPr/>
                    <a:lstStyle>
                      <a:lvl1pPr>
                        <a:spcBef>
                          <a:spcPct val="20000"/>
                        </a:spcBef>
                        <a:defRPr sz="2800">
                          <a:solidFill>
                            <a:schemeClr val="tx1"/>
                          </a:solidFill>
                          <a:latin typeface="Arial" charset="0"/>
                          <a:ea typeface="ＭＳ Ｐゴシック" charset="-128"/>
                        </a:defRPr>
                      </a:lvl1pPr>
                      <a:lvl2pPr marL="742950" indent="-285750">
                        <a:spcBef>
                          <a:spcPct val="20000"/>
                        </a:spcBef>
                        <a:defRPr sz="2400">
                          <a:solidFill>
                            <a:schemeClr val="tx1"/>
                          </a:solidFill>
                          <a:latin typeface="Arial" charset="0"/>
                          <a:ea typeface="ＭＳ Ｐゴシック" charset="-128"/>
                        </a:defRPr>
                      </a:lvl2pPr>
                      <a:lvl3pPr marL="1143000" indent="-228600">
                        <a:spcBef>
                          <a:spcPct val="20000"/>
                        </a:spcBef>
                        <a:defRPr sz="2000">
                          <a:solidFill>
                            <a:schemeClr val="tx1"/>
                          </a:solidFill>
                          <a:latin typeface="Arial" charset="0"/>
                          <a:ea typeface="ＭＳ Ｐゴシック" charset="-128"/>
                        </a:defRPr>
                      </a:lvl3pPr>
                      <a:lvl4pPr marL="1600200" indent="-228600">
                        <a:spcBef>
                          <a:spcPct val="20000"/>
                        </a:spcBef>
                        <a:defRPr>
                          <a:solidFill>
                            <a:schemeClr val="tx1"/>
                          </a:solidFill>
                          <a:latin typeface="Arial" charset="0"/>
                          <a:ea typeface="ＭＳ Ｐゴシック" charset="-128"/>
                        </a:defRPr>
                      </a:lvl4pPr>
                      <a:lvl5pPr marL="2057400" indent="-228600">
                        <a:spcBef>
                          <a:spcPct val="20000"/>
                        </a:spcBef>
                        <a:defRPr>
                          <a:solidFill>
                            <a:schemeClr val="tx1"/>
                          </a:solidFill>
                          <a:latin typeface="Arial" charset="0"/>
                          <a:ea typeface="ＭＳ Ｐゴシック" charset="-128"/>
                        </a:defRPr>
                      </a:lvl5pPr>
                      <a:lvl6pPr marL="2514600" indent="-228600" eaLnBrk="0" fontAlgn="base" hangingPunct="0">
                        <a:spcBef>
                          <a:spcPct val="20000"/>
                        </a:spcBef>
                        <a:spcAft>
                          <a:spcPct val="0"/>
                        </a:spcAft>
                        <a:defRPr>
                          <a:solidFill>
                            <a:schemeClr val="tx1"/>
                          </a:solidFill>
                          <a:latin typeface="Arial" charset="0"/>
                          <a:ea typeface="ＭＳ Ｐゴシック" charset="-128"/>
                        </a:defRPr>
                      </a:lvl6pPr>
                      <a:lvl7pPr marL="2971800" indent="-228600" eaLnBrk="0" fontAlgn="base" hangingPunct="0">
                        <a:spcBef>
                          <a:spcPct val="20000"/>
                        </a:spcBef>
                        <a:spcAft>
                          <a:spcPct val="0"/>
                        </a:spcAft>
                        <a:defRPr>
                          <a:solidFill>
                            <a:schemeClr val="tx1"/>
                          </a:solidFill>
                          <a:latin typeface="Arial" charset="0"/>
                          <a:ea typeface="ＭＳ Ｐゴシック" charset="-128"/>
                        </a:defRPr>
                      </a:lvl7pPr>
                      <a:lvl8pPr marL="3429000" indent="-228600" eaLnBrk="0" fontAlgn="base" hangingPunct="0">
                        <a:spcBef>
                          <a:spcPct val="20000"/>
                        </a:spcBef>
                        <a:spcAft>
                          <a:spcPct val="0"/>
                        </a:spcAft>
                        <a:defRPr>
                          <a:solidFill>
                            <a:schemeClr val="tx1"/>
                          </a:solidFill>
                          <a:latin typeface="Arial" charset="0"/>
                          <a:ea typeface="ＭＳ Ｐゴシック" charset="-128"/>
                        </a:defRPr>
                      </a:lvl8pPr>
                      <a:lvl9pPr marL="3886200" indent="-228600" eaLnBrk="0" fontAlgn="base" hangingPunct="0">
                        <a:spcBef>
                          <a:spcPct val="20000"/>
                        </a:spcBef>
                        <a:spcAft>
                          <a:spcPct val="0"/>
                        </a:spcAft>
                        <a:defRPr>
                          <a:solidFill>
                            <a:schemeClr val="tx1"/>
                          </a:solidFill>
                          <a:latin typeface="Arial" charset="0"/>
                          <a:ea typeface="ＭＳ Ｐゴシック"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800" b="0" i="0" u="none" strike="noStrike" cap="none" normalizeH="0" baseline="0" dirty="0">
                          <a:ln>
                            <a:noFill/>
                          </a:ln>
                          <a:solidFill>
                            <a:srgbClr val="004990"/>
                          </a:solidFill>
                          <a:effectLst/>
                          <a:latin typeface="Arial" charset="0"/>
                          <a:ea typeface="ＭＳ Ｐゴシック" charset="-128"/>
                        </a:rPr>
                        <a:t>Means </a:t>
                      </a:r>
                      <a:r>
                        <a:rPr kumimoji="0" lang="en-US" altLang="en-US" sz="1800" b="0" i="0" u="none" strike="noStrike" cap="none" normalizeH="0" baseline="0" dirty="0" smtClean="0">
                          <a:ln>
                            <a:noFill/>
                          </a:ln>
                          <a:solidFill>
                            <a:srgbClr val="004990"/>
                          </a:solidFill>
                          <a:effectLst/>
                          <a:latin typeface="Arial" charset="0"/>
                          <a:ea typeface="ＭＳ Ｐゴシック" charset="-128"/>
                        </a:rPr>
                        <a:t>required</a:t>
                      </a:r>
                      <a:endParaRPr kumimoji="0" lang="en-US" altLang="en-US" sz="1800" b="0" i="0" u="none" strike="noStrike" cap="none" normalizeH="0" baseline="0" dirty="0">
                        <a:ln>
                          <a:noFill/>
                        </a:ln>
                        <a:solidFill>
                          <a:srgbClr val="004990"/>
                        </a:solidFill>
                        <a:effectLst/>
                        <a:latin typeface="Arial" charset="0"/>
                        <a:ea typeface="ＭＳ Ｐゴシック" charset="-128"/>
                      </a:endParaRPr>
                    </a:p>
                  </a:txBody>
                  <a:tcPr marL="91438" marR="91438" marT="45733" marB="4573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FFFF"/>
                    </a:solidFill>
                  </a:tcPr>
                </a:tc>
                <a:tc>
                  <a:txBody>
                    <a:bodyPr/>
                    <a:lstStyle>
                      <a:lvl1pPr>
                        <a:spcBef>
                          <a:spcPct val="20000"/>
                        </a:spcBef>
                        <a:defRPr sz="2800">
                          <a:solidFill>
                            <a:schemeClr val="tx1"/>
                          </a:solidFill>
                          <a:latin typeface="Arial" charset="0"/>
                          <a:ea typeface="ＭＳ Ｐゴシック" charset="-128"/>
                        </a:defRPr>
                      </a:lvl1pPr>
                      <a:lvl2pPr marL="742950" indent="-285750">
                        <a:spcBef>
                          <a:spcPct val="20000"/>
                        </a:spcBef>
                        <a:defRPr sz="2400">
                          <a:solidFill>
                            <a:schemeClr val="tx1"/>
                          </a:solidFill>
                          <a:latin typeface="Arial" charset="0"/>
                          <a:ea typeface="ＭＳ Ｐゴシック" charset="-128"/>
                        </a:defRPr>
                      </a:lvl2pPr>
                      <a:lvl3pPr marL="1143000" indent="-228600">
                        <a:spcBef>
                          <a:spcPct val="20000"/>
                        </a:spcBef>
                        <a:defRPr sz="2000">
                          <a:solidFill>
                            <a:schemeClr val="tx1"/>
                          </a:solidFill>
                          <a:latin typeface="Arial" charset="0"/>
                          <a:ea typeface="ＭＳ Ｐゴシック" charset="-128"/>
                        </a:defRPr>
                      </a:lvl3pPr>
                      <a:lvl4pPr marL="1600200" indent="-228600">
                        <a:spcBef>
                          <a:spcPct val="20000"/>
                        </a:spcBef>
                        <a:defRPr>
                          <a:solidFill>
                            <a:schemeClr val="tx1"/>
                          </a:solidFill>
                          <a:latin typeface="Arial" charset="0"/>
                          <a:ea typeface="ＭＳ Ｐゴシック" charset="-128"/>
                        </a:defRPr>
                      </a:lvl4pPr>
                      <a:lvl5pPr marL="2057400" indent="-228600">
                        <a:spcBef>
                          <a:spcPct val="20000"/>
                        </a:spcBef>
                        <a:defRPr>
                          <a:solidFill>
                            <a:schemeClr val="tx1"/>
                          </a:solidFill>
                          <a:latin typeface="Arial" charset="0"/>
                          <a:ea typeface="ＭＳ Ｐゴシック" charset="-128"/>
                        </a:defRPr>
                      </a:lvl5pPr>
                      <a:lvl6pPr marL="2514600" indent="-228600" eaLnBrk="0" fontAlgn="base" hangingPunct="0">
                        <a:spcBef>
                          <a:spcPct val="20000"/>
                        </a:spcBef>
                        <a:spcAft>
                          <a:spcPct val="0"/>
                        </a:spcAft>
                        <a:defRPr>
                          <a:solidFill>
                            <a:schemeClr val="tx1"/>
                          </a:solidFill>
                          <a:latin typeface="Arial" charset="0"/>
                          <a:ea typeface="ＭＳ Ｐゴシック" charset="-128"/>
                        </a:defRPr>
                      </a:lvl6pPr>
                      <a:lvl7pPr marL="2971800" indent="-228600" eaLnBrk="0" fontAlgn="base" hangingPunct="0">
                        <a:spcBef>
                          <a:spcPct val="20000"/>
                        </a:spcBef>
                        <a:spcAft>
                          <a:spcPct val="0"/>
                        </a:spcAft>
                        <a:defRPr>
                          <a:solidFill>
                            <a:schemeClr val="tx1"/>
                          </a:solidFill>
                          <a:latin typeface="Arial" charset="0"/>
                          <a:ea typeface="ＭＳ Ｐゴシック" charset="-128"/>
                        </a:defRPr>
                      </a:lvl7pPr>
                      <a:lvl8pPr marL="3429000" indent="-228600" eaLnBrk="0" fontAlgn="base" hangingPunct="0">
                        <a:spcBef>
                          <a:spcPct val="20000"/>
                        </a:spcBef>
                        <a:spcAft>
                          <a:spcPct val="0"/>
                        </a:spcAft>
                        <a:defRPr>
                          <a:solidFill>
                            <a:schemeClr val="tx1"/>
                          </a:solidFill>
                          <a:latin typeface="Arial" charset="0"/>
                          <a:ea typeface="ＭＳ Ｐゴシック" charset="-128"/>
                        </a:defRPr>
                      </a:lvl8pPr>
                      <a:lvl9pPr marL="3886200" indent="-228600" eaLnBrk="0" fontAlgn="base" hangingPunct="0">
                        <a:spcBef>
                          <a:spcPct val="20000"/>
                        </a:spcBef>
                        <a:spcAft>
                          <a:spcPct val="0"/>
                        </a:spcAft>
                        <a:defRPr>
                          <a:solidFill>
                            <a:schemeClr val="tx1"/>
                          </a:solidFill>
                          <a:latin typeface="Arial" charset="0"/>
                          <a:ea typeface="ＭＳ Ｐゴシック"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cap="none" normalizeH="0" baseline="0" dirty="0" smtClean="0">
                          <a:ln>
                            <a:noFill/>
                          </a:ln>
                          <a:solidFill>
                            <a:srgbClr val="004990"/>
                          </a:solidFill>
                          <a:effectLst/>
                          <a:latin typeface="Arial" charset="0"/>
                          <a:ea typeface="ＭＳ Ｐゴシック" charset="-128"/>
                        </a:rPr>
                        <a:t>1 postdoc for 4 years (48 PM) (emission model)</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cap="none" normalizeH="0" baseline="0" dirty="0" smtClean="0">
                          <a:ln>
                            <a:noFill/>
                          </a:ln>
                          <a:solidFill>
                            <a:srgbClr val="004990"/>
                          </a:solidFill>
                          <a:effectLst/>
                          <a:latin typeface="Arial" charset="0"/>
                          <a:ea typeface="ＭＳ Ｐゴシック" charset="-128"/>
                        </a:rPr>
                        <a:t>1 developer for 1.5 years (18 PM) (sensors)</a:t>
                      </a:r>
                    </a:p>
                  </a:txBody>
                  <a:tcPr marL="91438" marR="91438" marT="45733" marB="4573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FFFF"/>
                    </a:solidFill>
                  </a:tcPr>
                </a:tc>
              </a:tr>
            </a:tbl>
          </a:graphicData>
        </a:graphic>
      </p:graphicFrame>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396875" y="149225"/>
            <a:ext cx="6191250" cy="696913"/>
          </a:xfrm>
        </p:spPr>
        <p:txBody>
          <a:bodyPr/>
          <a:lstStyle/>
          <a:p>
            <a:pPr>
              <a:defRPr/>
            </a:pPr>
            <a:r>
              <a:rPr lang="es-ES" dirty="0" smtClean="0"/>
              <a:t>WP3. </a:t>
            </a:r>
            <a:r>
              <a:rPr lang="en-US" dirty="0" smtClean="0"/>
              <a:t>CFD air quality experiments</a:t>
            </a:r>
            <a:endParaRPr lang="en-US" dirty="0"/>
          </a:p>
        </p:txBody>
      </p:sp>
      <p:graphicFrame>
        <p:nvGraphicFramePr>
          <p:cNvPr id="3" name="Tabla 2"/>
          <p:cNvGraphicFramePr>
            <a:graphicFrameLocks noGrp="1"/>
          </p:cNvGraphicFramePr>
          <p:nvPr>
            <p:extLst>
              <p:ext uri="{D42A27DB-BD31-4B8C-83A1-F6EECF244321}">
                <p14:modId xmlns:p14="http://schemas.microsoft.com/office/powerpoint/2010/main" val="676863127"/>
              </p:ext>
            </p:extLst>
          </p:nvPr>
        </p:nvGraphicFramePr>
        <p:xfrm>
          <a:off x="153988" y="862013"/>
          <a:ext cx="8836025" cy="6005512"/>
        </p:xfrm>
        <a:graphic>
          <a:graphicData uri="http://schemas.openxmlformats.org/drawingml/2006/table">
            <a:tbl>
              <a:tblPr/>
              <a:tblGrid>
                <a:gridCol w="2046168"/>
                <a:gridCol w="6789857"/>
              </a:tblGrid>
              <a:tr h="371295">
                <a:tc>
                  <a:txBody>
                    <a:bodyPr/>
                    <a:lstStyle>
                      <a:lvl1pPr>
                        <a:spcBef>
                          <a:spcPct val="20000"/>
                        </a:spcBef>
                        <a:defRPr sz="2800">
                          <a:solidFill>
                            <a:schemeClr val="tx1"/>
                          </a:solidFill>
                          <a:latin typeface="Arial" charset="0"/>
                          <a:ea typeface="ＭＳ Ｐゴシック" charset="-128"/>
                        </a:defRPr>
                      </a:lvl1pPr>
                      <a:lvl2pPr marL="742950" indent="-285750">
                        <a:spcBef>
                          <a:spcPct val="20000"/>
                        </a:spcBef>
                        <a:defRPr sz="2400">
                          <a:solidFill>
                            <a:schemeClr val="tx1"/>
                          </a:solidFill>
                          <a:latin typeface="Arial" charset="0"/>
                          <a:ea typeface="ＭＳ Ｐゴシック" charset="-128"/>
                        </a:defRPr>
                      </a:lvl2pPr>
                      <a:lvl3pPr marL="1143000" indent="-228600">
                        <a:spcBef>
                          <a:spcPct val="20000"/>
                        </a:spcBef>
                        <a:defRPr sz="2000">
                          <a:solidFill>
                            <a:schemeClr val="tx1"/>
                          </a:solidFill>
                          <a:latin typeface="Arial" charset="0"/>
                          <a:ea typeface="ＭＳ Ｐゴシック" charset="-128"/>
                        </a:defRPr>
                      </a:lvl3pPr>
                      <a:lvl4pPr marL="1600200" indent="-228600">
                        <a:spcBef>
                          <a:spcPct val="20000"/>
                        </a:spcBef>
                        <a:defRPr>
                          <a:solidFill>
                            <a:schemeClr val="tx1"/>
                          </a:solidFill>
                          <a:latin typeface="Arial" charset="0"/>
                          <a:ea typeface="ＭＳ Ｐゴシック" charset="-128"/>
                        </a:defRPr>
                      </a:lvl4pPr>
                      <a:lvl5pPr marL="2057400" indent="-228600">
                        <a:spcBef>
                          <a:spcPct val="20000"/>
                        </a:spcBef>
                        <a:defRPr>
                          <a:solidFill>
                            <a:schemeClr val="tx1"/>
                          </a:solidFill>
                          <a:latin typeface="Arial" charset="0"/>
                          <a:ea typeface="ＭＳ Ｐゴシック" charset="-128"/>
                        </a:defRPr>
                      </a:lvl5pPr>
                      <a:lvl6pPr marL="2514600" indent="-228600" eaLnBrk="0" fontAlgn="base" hangingPunct="0">
                        <a:spcBef>
                          <a:spcPct val="20000"/>
                        </a:spcBef>
                        <a:spcAft>
                          <a:spcPct val="0"/>
                        </a:spcAft>
                        <a:defRPr>
                          <a:solidFill>
                            <a:schemeClr val="tx1"/>
                          </a:solidFill>
                          <a:latin typeface="Arial" charset="0"/>
                          <a:ea typeface="ＭＳ Ｐゴシック" charset="-128"/>
                        </a:defRPr>
                      </a:lvl6pPr>
                      <a:lvl7pPr marL="2971800" indent="-228600" eaLnBrk="0" fontAlgn="base" hangingPunct="0">
                        <a:spcBef>
                          <a:spcPct val="20000"/>
                        </a:spcBef>
                        <a:spcAft>
                          <a:spcPct val="0"/>
                        </a:spcAft>
                        <a:defRPr>
                          <a:solidFill>
                            <a:schemeClr val="tx1"/>
                          </a:solidFill>
                          <a:latin typeface="Arial" charset="0"/>
                          <a:ea typeface="ＭＳ Ｐゴシック" charset="-128"/>
                        </a:defRPr>
                      </a:lvl7pPr>
                      <a:lvl8pPr marL="3429000" indent="-228600" eaLnBrk="0" fontAlgn="base" hangingPunct="0">
                        <a:spcBef>
                          <a:spcPct val="20000"/>
                        </a:spcBef>
                        <a:spcAft>
                          <a:spcPct val="0"/>
                        </a:spcAft>
                        <a:defRPr>
                          <a:solidFill>
                            <a:schemeClr val="tx1"/>
                          </a:solidFill>
                          <a:latin typeface="Arial" charset="0"/>
                          <a:ea typeface="ＭＳ Ｐゴシック" charset="-128"/>
                        </a:defRPr>
                      </a:lvl8pPr>
                      <a:lvl9pPr marL="3886200" indent="-228600" eaLnBrk="0" fontAlgn="base" hangingPunct="0">
                        <a:spcBef>
                          <a:spcPct val="20000"/>
                        </a:spcBef>
                        <a:spcAft>
                          <a:spcPct val="0"/>
                        </a:spcAft>
                        <a:defRPr>
                          <a:solidFill>
                            <a:schemeClr val="tx1"/>
                          </a:solidFill>
                          <a:latin typeface="Arial" charset="0"/>
                          <a:ea typeface="ＭＳ Ｐゴシック" charset="-128"/>
                        </a:defRPr>
                      </a:lvl9p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US" altLang="en-US" sz="1800" b="1" i="0" u="none" strike="noStrike" cap="none" normalizeH="0" baseline="0" dirty="0">
                          <a:ln>
                            <a:noFill/>
                          </a:ln>
                          <a:solidFill>
                            <a:srgbClr val="004990"/>
                          </a:solidFill>
                          <a:effectLst/>
                          <a:latin typeface="Arial" charset="0"/>
                          <a:ea typeface="ＭＳ Ｐゴシック" charset="-128"/>
                        </a:rPr>
                        <a:t>WP3 </a:t>
                      </a:r>
                    </a:p>
                  </a:txBody>
                  <a:tcPr marL="91438" marR="91438" marT="45709" marB="45709"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defRPr sz="2800">
                          <a:solidFill>
                            <a:schemeClr val="tx1"/>
                          </a:solidFill>
                          <a:latin typeface="Arial" charset="0"/>
                          <a:ea typeface="ＭＳ Ｐゴシック" charset="-128"/>
                        </a:defRPr>
                      </a:lvl1pPr>
                      <a:lvl2pPr marL="742950" indent="-285750">
                        <a:spcBef>
                          <a:spcPct val="20000"/>
                        </a:spcBef>
                        <a:defRPr sz="2400">
                          <a:solidFill>
                            <a:schemeClr val="tx1"/>
                          </a:solidFill>
                          <a:latin typeface="Arial" charset="0"/>
                          <a:ea typeface="ＭＳ Ｐゴシック" charset="-128"/>
                        </a:defRPr>
                      </a:lvl2pPr>
                      <a:lvl3pPr marL="1143000" indent="-228600">
                        <a:spcBef>
                          <a:spcPct val="20000"/>
                        </a:spcBef>
                        <a:defRPr sz="2000">
                          <a:solidFill>
                            <a:schemeClr val="tx1"/>
                          </a:solidFill>
                          <a:latin typeface="Arial" charset="0"/>
                          <a:ea typeface="ＭＳ Ｐゴシック" charset="-128"/>
                        </a:defRPr>
                      </a:lvl3pPr>
                      <a:lvl4pPr marL="1600200" indent="-228600">
                        <a:spcBef>
                          <a:spcPct val="20000"/>
                        </a:spcBef>
                        <a:defRPr>
                          <a:solidFill>
                            <a:schemeClr val="tx1"/>
                          </a:solidFill>
                          <a:latin typeface="Arial" charset="0"/>
                          <a:ea typeface="ＭＳ Ｐゴシック" charset="-128"/>
                        </a:defRPr>
                      </a:lvl4pPr>
                      <a:lvl5pPr marL="2057400" indent="-228600">
                        <a:spcBef>
                          <a:spcPct val="20000"/>
                        </a:spcBef>
                        <a:defRPr>
                          <a:solidFill>
                            <a:schemeClr val="tx1"/>
                          </a:solidFill>
                          <a:latin typeface="Arial" charset="0"/>
                          <a:ea typeface="ＭＳ Ｐゴシック" charset="-128"/>
                        </a:defRPr>
                      </a:lvl5pPr>
                      <a:lvl6pPr marL="2514600" indent="-228600" eaLnBrk="0" fontAlgn="base" hangingPunct="0">
                        <a:spcBef>
                          <a:spcPct val="20000"/>
                        </a:spcBef>
                        <a:spcAft>
                          <a:spcPct val="0"/>
                        </a:spcAft>
                        <a:defRPr>
                          <a:solidFill>
                            <a:schemeClr val="tx1"/>
                          </a:solidFill>
                          <a:latin typeface="Arial" charset="0"/>
                          <a:ea typeface="ＭＳ Ｐゴシック" charset="-128"/>
                        </a:defRPr>
                      </a:lvl6pPr>
                      <a:lvl7pPr marL="2971800" indent="-228600" eaLnBrk="0" fontAlgn="base" hangingPunct="0">
                        <a:spcBef>
                          <a:spcPct val="20000"/>
                        </a:spcBef>
                        <a:spcAft>
                          <a:spcPct val="0"/>
                        </a:spcAft>
                        <a:defRPr>
                          <a:solidFill>
                            <a:schemeClr val="tx1"/>
                          </a:solidFill>
                          <a:latin typeface="Arial" charset="0"/>
                          <a:ea typeface="ＭＳ Ｐゴシック" charset="-128"/>
                        </a:defRPr>
                      </a:lvl7pPr>
                      <a:lvl8pPr marL="3429000" indent="-228600" eaLnBrk="0" fontAlgn="base" hangingPunct="0">
                        <a:spcBef>
                          <a:spcPct val="20000"/>
                        </a:spcBef>
                        <a:spcAft>
                          <a:spcPct val="0"/>
                        </a:spcAft>
                        <a:defRPr>
                          <a:solidFill>
                            <a:schemeClr val="tx1"/>
                          </a:solidFill>
                          <a:latin typeface="Arial" charset="0"/>
                          <a:ea typeface="ＭＳ Ｐゴシック" charset="-128"/>
                        </a:defRPr>
                      </a:lvl8pPr>
                      <a:lvl9pPr marL="3886200" indent="-228600" eaLnBrk="0" fontAlgn="base" hangingPunct="0">
                        <a:spcBef>
                          <a:spcPct val="20000"/>
                        </a:spcBef>
                        <a:spcAft>
                          <a:spcPct val="0"/>
                        </a:spcAft>
                        <a:defRPr>
                          <a:solidFill>
                            <a:schemeClr val="tx1"/>
                          </a:solidFill>
                          <a:latin typeface="Arial" charset="0"/>
                          <a:ea typeface="ＭＳ Ｐゴシック" charset="-128"/>
                        </a:defRPr>
                      </a:lvl9p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US" altLang="en-US" sz="1800" b="1" i="0" u="none" strike="noStrike" cap="none" normalizeH="0" baseline="0" dirty="0" smtClean="0">
                          <a:ln>
                            <a:noFill/>
                          </a:ln>
                          <a:solidFill>
                            <a:srgbClr val="004990"/>
                          </a:solidFill>
                          <a:effectLst/>
                          <a:latin typeface="Arial" charset="0"/>
                          <a:ea typeface="ＭＳ Ｐゴシック" charset="-128"/>
                        </a:rPr>
                        <a:t>CFD air quality experiments</a:t>
                      </a:r>
                      <a:endParaRPr kumimoji="0" lang="en-US" altLang="en-US" sz="1800" b="1" i="0" u="none" strike="noStrike" cap="none" normalizeH="0" baseline="0" dirty="0">
                        <a:ln>
                          <a:noFill/>
                        </a:ln>
                        <a:solidFill>
                          <a:srgbClr val="004990"/>
                        </a:solidFill>
                        <a:effectLst/>
                        <a:latin typeface="Arial" charset="0"/>
                        <a:ea typeface="ＭＳ Ｐゴシック" charset="-128"/>
                      </a:endParaRPr>
                    </a:p>
                  </a:txBody>
                  <a:tcPr marL="91438" marR="91438" marT="45709" marB="45709"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r>
              <a:tr h="422071">
                <a:tc>
                  <a:txBody>
                    <a:bodyPr/>
                    <a:lstStyle>
                      <a:lvl1pPr>
                        <a:spcBef>
                          <a:spcPct val="20000"/>
                        </a:spcBef>
                        <a:defRPr sz="2800">
                          <a:solidFill>
                            <a:schemeClr val="tx1"/>
                          </a:solidFill>
                          <a:latin typeface="Arial" charset="0"/>
                          <a:ea typeface="ＭＳ Ｐゴシック" charset="-128"/>
                        </a:defRPr>
                      </a:lvl1pPr>
                      <a:lvl2pPr marL="742950" indent="-285750">
                        <a:spcBef>
                          <a:spcPct val="20000"/>
                        </a:spcBef>
                        <a:defRPr sz="2400">
                          <a:solidFill>
                            <a:schemeClr val="tx1"/>
                          </a:solidFill>
                          <a:latin typeface="Arial" charset="0"/>
                          <a:ea typeface="ＭＳ Ｐゴシック" charset="-128"/>
                        </a:defRPr>
                      </a:lvl2pPr>
                      <a:lvl3pPr marL="1143000" indent="-228600">
                        <a:spcBef>
                          <a:spcPct val="20000"/>
                        </a:spcBef>
                        <a:defRPr sz="2000">
                          <a:solidFill>
                            <a:schemeClr val="tx1"/>
                          </a:solidFill>
                          <a:latin typeface="Arial" charset="0"/>
                          <a:ea typeface="ＭＳ Ｐゴシック" charset="-128"/>
                        </a:defRPr>
                      </a:lvl3pPr>
                      <a:lvl4pPr marL="1600200" indent="-228600">
                        <a:spcBef>
                          <a:spcPct val="20000"/>
                        </a:spcBef>
                        <a:defRPr>
                          <a:solidFill>
                            <a:schemeClr val="tx1"/>
                          </a:solidFill>
                          <a:latin typeface="Arial" charset="0"/>
                          <a:ea typeface="ＭＳ Ｐゴシック" charset="-128"/>
                        </a:defRPr>
                      </a:lvl4pPr>
                      <a:lvl5pPr marL="2057400" indent="-228600">
                        <a:spcBef>
                          <a:spcPct val="20000"/>
                        </a:spcBef>
                        <a:defRPr>
                          <a:solidFill>
                            <a:schemeClr val="tx1"/>
                          </a:solidFill>
                          <a:latin typeface="Arial" charset="0"/>
                          <a:ea typeface="ＭＳ Ｐゴシック" charset="-128"/>
                        </a:defRPr>
                      </a:lvl5pPr>
                      <a:lvl6pPr marL="2514600" indent="-228600" eaLnBrk="0" fontAlgn="base" hangingPunct="0">
                        <a:spcBef>
                          <a:spcPct val="20000"/>
                        </a:spcBef>
                        <a:spcAft>
                          <a:spcPct val="0"/>
                        </a:spcAft>
                        <a:defRPr>
                          <a:solidFill>
                            <a:schemeClr val="tx1"/>
                          </a:solidFill>
                          <a:latin typeface="Arial" charset="0"/>
                          <a:ea typeface="ＭＳ Ｐゴシック" charset="-128"/>
                        </a:defRPr>
                      </a:lvl6pPr>
                      <a:lvl7pPr marL="2971800" indent="-228600" eaLnBrk="0" fontAlgn="base" hangingPunct="0">
                        <a:spcBef>
                          <a:spcPct val="20000"/>
                        </a:spcBef>
                        <a:spcAft>
                          <a:spcPct val="0"/>
                        </a:spcAft>
                        <a:defRPr>
                          <a:solidFill>
                            <a:schemeClr val="tx1"/>
                          </a:solidFill>
                          <a:latin typeface="Arial" charset="0"/>
                          <a:ea typeface="ＭＳ Ｐゴシック" charset="-128"/>
                        </a:defRPr>
                      </a:lvl7pPr>
                      <a:lvl8pPr marL="3429000" indent="-228600" eaLnBrk="0" fontAlgn="base" hangingPunct="0">
                        <a:spcBef>
                          <a:spcPct val="20000"/>
                        </a:spcBef>
                        <a:spcAft>
                          <a:spcPct val="0"/>
                        </a:spcAft>
                        <a:defRPr>
                          <a:solidFill>
                            <a:schemeClr val="tx1"/>
                          </a:solidFill>
                          <a:latin typeface="Arial" charset="0"/>
                          <a:ea typeface="ＭＳ Ｐゴシック" charset="-128"/>
                        </a:defRPr>
                      </a:lvl8pPr>
                      <a:lvl9pPr marL="3886200" indent="-228600" eaLnBrk="0" fontAlgn="base" hangingPunct="0">
                        <a:spcBef>
                          <a:spcPct val="20000"/>
                        </a:spcBef>
                        <a:spcAft>
                          <a:spcPct val="0"/>
                        </a:spcAft>
                        <a:defRPr>
                          <a:solidFill>
                            <a:schemeClr val="tx1"/>
                          </a:solidFill>
                          <a:latin typeface="Arial" charset="0"/>
                          <a:ea typeface="ＭＳ Ｐゴシック"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800" b="0" i="0" u="none" strike="noStrike" cap="none" normalizeH="0" baseline="0">
                          <a:ln>
                            <a:noFill/>
                          </a:ln>
                          <a:solidFill>
                            <a:srgbClr val="004990"/>
                          </a:solidFill>
                          <a:effectLst/>
                          <a:latin typeface="Arial" charset="0"/>
                          <a:ea typeface="ＭＳ Ｐゴシック" charset="-128"/>
                        </a:rPr>
                        <a:t>Participants</a:t>
                      </a:r>
                    </a:p>
                  </a:txBody>
                  <a:tcPr marL="91438" marR="91438" marT="45709" marB="45709"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FFFF"/>
                    </a:solidFill>
                  </a:tcPr>
                </a:tc>
                <a:tc>
                  <a:txBody>
                    <a:bodyPr/>
                    <a:lstStyle>
                      <a:lvl1pPr>
                        <a:spcBef>
                          <a:spcPct val="20000"/>
                        </a:spcBef>
                        <a:defRPr sz="2800">
                          <a:solidFill>
                            <a:schemeClr val="tx1"/>
                          </a:solidFill>
                          <a:latin typeface="Arial" charset="0"/>
                          <a:ea typeface="ＭＳ Ｐゴシック" charset="-128"/>
                        </a:defRPr>
                      </a:lvl1pPr>
                      <a:lvl2pPr marL="742950" indent="-285750">
                        <a:spcBef>
                          <a:spcPct val="20000"/>
                        </a:spcBef>
                        <a:defRPr sz="2400">
                          <a:solidFill>
                            <a:schemeClr val="tx1"/>
                          </a:solidFill>
                          <a:latin typeface="Arial" charset="0"/>
                          <a:ea typeface="ＭＳ Ｐゴシック" charset="-128"/>
                        </a:defRPr>
                      </a:lvl2pPr>
                      <a:lvl3pPr marL="1143000" indent="-228600">
                        <a:spcBef>
                          <a:spcPct val="20000"/>
                        </a:spcBef>
                        <a:defRPr sz="2000">
                          <a:solidFill>
                            <a:schemeClr val="tx1"/>
                          </a:solidFill>
                          <a:latin typeface="Arial" charset="0"/>
                          <a:ea typeface="ＭＳ Ｐゴシック" charset="-128"/>
                        </a:defRPr>
                      </a:lvl3pPr>
                      <a:lvl4pPr marL="1600200" indent="-228600">
                        <a:spcBef>
                          <a:spcPct val="20000"/>
                        </a:spcBef>
                        <a:defRPr>
                          <a:solidFill>
                            <a:schemeClr val="tx1"/>
                          </a:solidFill>
                          <a:latin typeface="Arial" charset="0"/>
                          <a:ea typeface="ＭＳ Ｐゴシック" charset="-128"/>
                        </a:defRPr>
                      </a:lvl4pPr>
                      <a:lvl5pPr marL="2057400" indent="-228600">
                        <a:spcBef>
                          <a:spcPct val="20000"/>
                        </a:spcBef>
                        <a:defRPr>
                          <a:solidFill>
                            <a:schemeClr val="tx1"/>
                          </a:solidFill>
                          <a:latin typeface="Arial" charset="0"/>
                          <a:ea typeface="ＭＳ Ｐゴシック" charset="-128"/>
                        </a:defRPr>
                      </a:lvl5pPr>
                      <a:lvl6pPr marL="2514600" indent="-228600" eaLnBrk="0" fontAlgn="base" hangingPunct="0">
                        <a:spcBef>
                          <a:spcPct val="20000"/>
                        </a:spcBef>
                        <a:spcAft>
                          <a:spcPct val="0"/>
                        </a:spcAft>
                        <a:defRPr>
                          <a:solidFill>
                            <a:schemeClr val="tx1"/>
                          </a:solidFill>
                          <a:latin typeface="Arial" charset="0"/>
                          <a:ea typeface="ＭＳ Ｐゴシック" charset="-128"/>
                        </a:defRPr>
                      </a:lvl6pPr>
                      <a:lvl7pPr marL="2971800" indent="-228600" eaLnBrk="0" fontAlgn="base" hangingPunct="0">
                        <a:spcBef>
                          <a:spcPct val="20000"/>
                        </a:spcBef>
                        <a:spcAft>
                          <a:spcPct val="0"/>
                        </a:spcAft>
                        <a:defRPr>
                          <a:solidFill>
                            <a:schemeClr val="tx1"/>
                          </a:solidFill>
                          <a:latin typeface="Arial" charset="0"/>
                          <a:ea typeface="ＭＳ Ｐゴシック" charset="-128"/>
                        </a:defRPr>
                      </a:lvl7pPr>
                      <a:lvl8pPr marL="3429000" indent="-228600" eaLnBrk="0" fontAlgn="base" hangingPunct="0">
                        <a:spcBef>
                          <a:spcPct val="20000"/>
                        </a:spcBef>
                        <a:spcAft>
                          <a:spcPct val="0"/>
                        </a:spcAft>
                        <a:defRPr>
                          <a:solidFill>
                            <a:schemeClr val="tx1"/>
                          </a:solidFill>
                          <a:latin typeface="Arial" charset="0"/>
                          <a:ea typeface="ＭＳ Ｐゴシック" charset="-128"/>
                        </a:defRPr>
                      </a:lvl8pPr>
                      <a:lvl9pPr marL="3886200" indent="-228600" eaLnBrk="0" fontAlgn="base" hangingPunct="0">
                        <a:spcBef>
                          <a:spcPct val="20000"/>
                        </a:spcBef>
                        <a:spcAft>
                          <a:spcPct val="0"/>
                        </a:spcAft>
                        <a:defRPr>
                          <a:solidFill>
                            <a:schemeClr val="tx1"/>
                          </a:solidFill>
                          <a:latin typeface="Arial" charset="0"/>
                          <a:ea typeface="ＭＳ Ｐゴシック"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800" b="1" i="0" u="none" strike="noStrike" cap="none" normalizeH="0" baseline="0" dirty="0">
                          <a:ln>
                            <a:noFill/>
                          </a:ln>
                          <a:solidFill>
                            <a:srgbClr val="004990"/>
                          </a:solidFill>
                          <a:effectLst/>
                          <a:latin typeface="Arial" charset="0"/>
                          <a:ea typeface="ＭＳ Ｐゴシック" charset="-128"/>
                        </a:rPr>
                        <a:t>CASE </a:t>
                      </a:r>
                      <a:r>
                        <a:rPr kumimoji="0" lang="en-US" altLang="en-US" sz="1800" b="0" i="0" u="none" strike="noStrike" cap="none" normalizeH="0" baseline="0" dirty="0">
                          <a:ln>
                            <a:noFill/>
                          </a:ln>
                          <a:solidFill>
                            <a:srgbClr val="004990"/>
                          </a:solidFill>
                          <a:effectLst/>
                          <a:latin typeface="Arial" charset="0"/>
                          <a:ea typeface="ＭＳ Ｐゴシック" charset="-128"/>
                        </a:rPr>
                        <a:t>and Earth Sciences </a:t>
                      </a:r>
                      <a:r>
                        <a:rPr kumimoji="0" lang="en-US" altLang="en-US" sz="1800" b="0" i="0" u="none" strike="noStrike" cap="none" normalizeH="0" baseline="0" dirty="0" smtClean="0">
                          <a:ln>
                            <a:noFill/>
                          </a:ln>
                          <a:solidFill>
                            <a:srgbClr val="004990"/>
                          </a:solidFill>
                          <a:effectLst/>
                          <a:latin typeface="Arial" charset="0"/>
                          <a:ea typeface="ＭＳ Ｐゴシック" charset="-128"/>
                        </a:rPr>
                        <a:t>Departments</a:t>
                      </a:r>
                      <a:endParaRPr kumimoji="0" lang="en-US" altLang="en-US" sz="1800" b="0" i="0" u="none" strike="noStrike" cap="none" normalizeH="0" baseline="0" dirty="0">
                        <a:ln>
                          <a:noFill/>
                        </a:ln>
                        <a:solidFill>
                          <a:srgbClr val="004990"/>
                        </a:solidFill>
                        <a:effectLst/>
                        <a:latin typeface="Arial" charset="0"/>
                        <a:ea typeface="ＭＳ Ｐゴシック" charset="-128"/>
                      </a:endParaRPr>
                    </a:p>
                  </a:txBody>
                  <a:tcPr marL="91438" marR="91438" marT="45709" marB="45709"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FFFF"/>
                    </a:solidFill>
                  </a:tcPr>
                </a:tc>
              </a:tr>
              <a:tr h="3109034">
                <a:tc>
                  <a:txBody>
                    <a:bodyPr/>
                    <a:lstStyle>
                      <a:lvl1pPr>
                        <a:spcBef>
                          <a:spcPct val="20000"/>
                        </a:spcBef>
                        <a:defRPr sz="2800">
                          <a:solidFill>
                            <a:schemeClr val="tx1"/>
                          </a:solidFill>
                          <a:latin typeface="Arial" charset="0"/>
                          <a:ea typeface="ＭＳ Ｐゴシック" charset="-128"/>
                        </a:defRPr>
                      </a:lvl1pPr>
                      <a:lvl2pPr marL="742950" indent="-285750">
                        <a:spcBef>
                          <a:spcPct val="20000"/>
                        </a:spcBef>
                        <a:defRPr sz="2400">
                          <a:solidFill>
                            <a:schemeClr val="tx1"/>
                          </a:solidFill>
                          <a:latin typeface="Arial" charset="0"/>
                          <a:ea typeface="ＭＳ Ｐゴシック" charset="-128"/>
                        </a:defRPr>
                      </a:lvl2pPr>
                      <a:lvl3pPr marL="1143000" indent="-228600">
                        <a:spcBef>
                          <a:spcPct val="20000"/>
                        </a:spcBef>
                        <a:defRPr sz="2000">
                          <a:solidFill>
                            <a:schemeClr val="tx1"/>
                          </a:solidFill>
                          <a:latin typeface="Arial" charset="0"/>
                          <a:ea typeface="ＭＳ Ｐゴシック" charset="-128"/>
                        </a:defRPr>
                      </a:lvl3pPr>
                      <a:lvl4pPr marL="1600200" indent="-228600">
                        <a:spcBef>
                          <a:spcPct val="20000"/>
                        </a:spcBef>
                        <a:defRPr>
                          <a:solidFill>
                            <a:schemeClr val="tx1"/>
                          </a:solidFill>
                          <a:latin typeface="Arial" charset="0"/>
                          <a:ea typeface="ＭＳ Ｐゴシック" charset="-128"/>
                        </a:defRPr>
                      </a:lvl4pPr>
                      <a:lvl5pPr marL="2057400" indent="-228600">
                        <a:spcBef>
                          <a:spcPct val="20000"/>
                        </a:spcBef>
                        <a:defRPr>
                          <a:solidFill>
                            <a:schemeClr val="tx1"/>
                          </a:solidFill>
                          <a:latin typeface="Arial" charset="0"/>
                          <a:ea typeface="ＭＳ Ｐゴシック" charset="-128"/>
                        </a:defRPr>
                      </a:lvl5pPr>
                      <a:lvl6pPr marL="2514600" indent="-228600" eaLnBrk="0" fontAlgn="base" hangingPunct="0">
                        <a:spcBef>
                          <a:spcPct val="20000"/>
                        </a:spcBef>
                        <a:spcAft>
                          <a:spcPct val="0"/>
                        </a:spcAft>
                        <a:defRPr>
                          <a:solidFill>
                            <a:schemeClr val="tx1"/>
                          </a:solidFill>
                          <a:latin typeface="Arial" charset="0"/>
                          <a:ea typeface="ＭＳ Ｐゴシック" charset="-128"/>
                        </a:defRPr>
                      </a:lvl6pPr>
                      <a:lvl7pPr marL="2971800" indent="-228600" eaLnBrk="0" fontAlgn="base" hangingPunct="0">
                        <a:spcBef>
                          <a:spcPct val="20000"/>
                        </a:spcBef>
                        <a:spcAft>
                          <a:spcPct val="0"/>
                        </a:spcAft>
                        <a:defRPr>
                          <a:solidFill>
                            <a:schemeClr val="tx1"/>
                          </a:solidFill>
                          <a:latin typeface="Arial" charset="0"/>
                          <a:ea typeface="ＭＳ Ｐゴシック" charset="-128"/>
                        </a:defRPr>
                      </a:lvl7pPr>
                      <a:lvl8pPr marL="3429000" indent="-228600" eaLnBrk="0" fontAlgn="base" hangingPunct="0">
                        <a:spcBef>
                          <a:spcPct val="20000"/>
                        </a:spcBef>
                        <a:spcAft>
                          <a:spcPct val="0"/>
                        </a:spcAft>
                        <a:defRPr>
                          <a:solidFill>
                            <a:schemeClr val="tx1"/>
                          </a:solidFill>
                          <a:latin typeface="Arial" charset="0"/>
                          <a:ea typeface="ＭＳ Ｐゴシック" charset="-128"/>
                        </a:defRPr>
                      </a:lvl8pPr>
                      <a:lvl9pPr marL="3886200" indent="-228600" eaLnBrk="0" fontAlgn="base" hangingPunct="0">
                        <a:spcBef>
                          <a:spcPct val="20000"/>
                        </a:spcBef>
                        <a:spcAft>
                          <a:spcPct val="0"/>
                        </a:spcAft>
                        <a:defRPr>
                          <a:solidFill>
                            <a:schemeClr val="tx1"/>
                          </a:solidFill>
                          <a:latin typeface="Arial" charset="0"/>
                          <a:ea typeface="ＭＳ Ｐゴシック" charset="-128"/>
                        </a:defRPr>
                      </a:lvl9p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US" altLang="en-US" sz="1800" b="0" i="0" u="none" strike="noStrike" cap="none" normalizeH="0" baseline="0">
                          <a:ln>
                            <a:noFill/>
                          </a:ln>
                          <a:solidFill>
                            <a:srgbClr val="004990"/>
                          </a:solidFill>
                          <a:effectLst/>
                          <a:latin typeface="Arial" charset="0"/>
                          <a:ea typeface="ＭＳ Ｐゴシック" charset="-128"/>
                        </a:rPr>
                        <a:t>Objectives</a:t>
                      </a:r>
                    </a:p>
                  </a:txBody>
                  <a:tcPr marL="91438" marR="91438" marT="45709" marB="45709"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FFFF"/>
                    </a:solidFill>
                  </a:tcPr>
                </a:tc>
                <a:tc>
                  <a:txBody>
                    <a:bodyPr/>
                    <a:lstStyle>
                      <a:lvl1pPr marL="285750" indent="-285750">
                        <a:spcBef>
                          <a:spcPct val="20000"/>
                        </a:spcBef>
                        <a:defRPr sz="2800">
                          <a:solidFill>
                            <a:schemeClr val="tx1"/>
                          </a:solidFill>
                          <a:latin typeface="Arial" charset="0"/>
                          <a:ea typeface="ＭＳ Ｐゴシック" charset="-128"/>
                        </a:defRPr>
                      </a:lvl1pPr>
                      <a:lvl2pPr marL="742950" indent="-285750">
                        <a:spcBef>
                          <a:spcPct val="20000"/>
                        </a:spcBef>
                        <a:defRPr sz="2400">
                          <a:solidFill>
                            <a:schemeClr val="tx1"/>
                          </a:solidFill>
                          <a:latin typeface="Arial" charset="0"/>
                          <a:ea typeface="ＭＳ Ｐゴシック" charset="-128"/>
                        </a:defRPr>
                      </a:lvl2pPr>
                      <a:lvl3pPr marL="1143000" indent="-228600">
                        <a:spcBef>
                          <a:spcPct val="20000"/>
                        </a:spcBef>
                        <a:defRPr sz="2000">
                          <a:solidFill>
                            <a:schemeClr val="tx1"/>
                          </a:solidFill>
                          <a:latin typeface="Arial" charset="0"/>
                          <a:ea typeface="ＭＳ Ｐゴシック" charset="-128"/>
                        </a:defRPr>
                      </a:lvl3pPr>
                      <a:lvl4pPr marL="1600200" indent="-228600">
                        <a:spcBef>
                          <a:spcPct val="20000"/>
                        </a:spcBef>
                        <a:defRPr>
                          <a:solidFill>
                            <a:schemeClr val="tx1"/>
                          </a:solidFill>
                          <a:latin typeface="Arial" charset="0"/>
                          <a:ea typeface="ＭＳ Ｐゴシック" charset="-128"/>
                        </a:defRPr>
                      </a:lvl4pPr>
                      <a:lvl5pPr marL="2057400" indent="-228600">
                        <a:spcBef>
                          <a:spcPct val="20000"/>
                        </a:spcBef>
                        <a:defRPr>
                          <a:solidFill>
                            <a:schemeClr val="tx1"/>
                          </a:solidFill>
                          <a:latin typeface="Arial" charset="0"/>
                          <a:ea typeface="ＭＳ Ｐゴシック" charset="-128"/>
                        </a:defRPr>
                      </a:lvl5pPr>
                      <a:lvl6pPr marL="2514600" indent="-228600" eaLnBrk="0" fontAlgn="base" hangingPunct="0">
                        <a:spcBef>
                          <a:spcPct val="20000"/>
                        </a:spcBef>
                        <a:spcAft>
                          <a:spcPct val="0"/>
                        </a:spcAft>
                        <a:defRPr>
                          <a:solidFill>
                            <a:schemeClr val="tx1"/>
                          </a:solidFill>
                          <a:latin typeface="Arial" charset="0"/>
                          <a:ea typeface="ＭＳ Ｐゴシック" charset="-128"/>
                        </a:defRPr>
                      </a:lvl6pPr>
                      <a:lvl7pPr marL="2971800" indent="-228600" eaLnBrk="0" fontAlgn="base" hangingPunct="0">
                        <a:spcBef>
                          <a:spcPct val="20000"/>
                        </a:spcBef>
                        <a:spcAft>
                          <a:spcPct val="0"/>
                        </a:spcAft>
                        <a:defRPr>
                          <a:solidFill>
                            <a:schemeClr val="tx1"/>
                          </a:solidFill>
                          <a:latin typeface="Arial" charset="0"/>
                          <a:ea typeface="ＭＳ Ｐゴシック" charset="-128"/>
                        </a:defRPr>
                      </a:lvl7pPr>
                      <a:lvl8pPr marL="3429000" indent="-228600" eaLnBrk="0" fontAlgn="base" hangingPunct="0">
                        <a:spcBef>
                          <a:spcPct val="20000"/>
                        </a:spcBef>
                        <a:spcAft>
                          <a:spcPct val="0"/>
                        </a:spcAft>
                        <a:defRPr>
                          <a:solidFill>
                            <a:schemeClr val="tx1"/>
                          </a:solidFill>
                          <a:latin typeface="Arial" charset="0"/>
                          <a:ea typeface="ＭＳ Ｐゴシック" charset="-128"/>
                        </a:defRPr>
                      </a:lvl8pPr>
                      <a:lvl9pPr marL="3886200" indent="-228600" eaLnBrk="0" fontAlgn="base" hangingPunct="0">
                        <a:spcBef>
                          <a:spcPct val="20000"/>
                        </a:spcBef>
                        <a:spcAft>
                          <a:spcPct val="0"/>
                        </a:spcAft>
                        <a:defRPr>
                          <a:solidFill>
                            <a:schemeClr val="tx1"/>
                          </a:solidFill>
                          <a:latin typeface="Arial" charset="0"/>
                          <a:ea typeface="ＭＳ Ｐゴシック" charset="-128"/>
                        </a:defRPr>
                      </a:lvl9pPr>
                    </a:lstStyle>
                    <a:p>
                      <a:pPr marL="285750" marR="0" lvl="0" indent="-285750" algn="just" defTabSz="914400" rtl="0" eaLnBrk="1" fontAlgn="base" latinLnBrk="0" hangingPunct="1">
                        <a:lnSpc>
                          <a:spcPct val="100000"/>
                        </a:lnSpc>
                        <a:spcBef>
                          <a:spcPct val="0"/>
                        </a:spcBef>
                        <a:spcAft>
                          <a:spcPct val="0"/>
                        </a:spcAft>
                        <a:buClrTx/>
                        <a:buSzTx/>
                        <a:buFont typeface="Arial" charset="0"/>
                        <a:buChar char="•"/>
                        <a:tabLst/>
                      </a:pPr>
                      <a:r>
                        <a:rPr kumimoji="0" lang="en-US" altLang="en-US" sz="1800" b="0" i="0" u="none" strike="noStrike" cap="none" normalizeH="0" baseline="0" dirty="0">
                          <a:ln>
                            <a:noFill/>
                          </a:ln>
                          <a:solidFill>
                            <a:srgbClr val="004990"/>
                          </a:solidFill>
                          <a:effectLst/>
                          <a:latin typeface="Arial" charset="0"/>
                          <a:ea typeface="ＭＳ Ｐゴシック" charset="-128"/>
                        </a:rPr>
                        <a:t>High-resolution (10m) urban mesh based on LIDAR data.</a:t>
                      </a:r>
                    </a:p>
                    <a:p>
                      <a:pPr marL="285750" marR="0" lvl="0" indent="-285750" algn="just" defTabSz="914400" rtl="0" eaLnBrk="1" fontAlgn="base" latinLnBrk="0" hangingPunct="1">
                        <a:lnSpc>
                          <a:spcPct val="100000"/>
                        </a:lnSpc>
                        <a:spcBef>
                          <a:spcPct val="0"/>
                        </a:spcBef>
                        <a:spcAft>
                          <a:spcPct val="0"/>
                        </a:spcAft>
                        <a:buClrTx/>
                        <a:buSzTx/>
                        <a:buFont typeface="Arial" charset="0"/>
                        <a:buChar char="•"/>
                        <a:tabLst/>
                      </a:pPr>
                      <a:r>
                        <a:rPr kumimoji="0" lang="en-US" altLang="en-US" sz="1800" b="0" i="0" u="none" strike="noStrike" cap="none" normalizeH="0" baseline="0" dirty="0">
                          <a:ln>
                            <a:noFill/>
                          </a:ln>
                          <a:solidFill>
                            <a:srgbClr val="004990"/>
                          </a:solidFill>
                          <a:effectLst/>
                          <a:latin typeface="Arial" charset="0"/>
                          <a:ea typeface="ＭＳ Ｐゴシック" charset="-128"/>
                        </a:rPr>
                        <a:t>CFD (</a:t>
                      </a:r>
                      <a:r>
                        <a:rPr kumimoji="0" lang="en-US" altLang="en-US" sz="1800" b="0" i="0" u="none" strike="noStrike" cap="none" normalizeH="0" baseline="0" dirty="0" err="1">
                          <a:ln>
                            <a:noFill/>
                          </a:ln>
                          <a:solidFill>
                            <a:srgbClr val="004990"/>
                          </a:solidFill>
                          <a:effectLst/>
                          <a:latin typeface="Arial" charset="0"/>
                          <a:ea typeface="ＭＳ Ｐゴシック" charset="-128"/>
                        </a:rPr>
                        <a:t>Alya</a:t>
                      </a:r>
                      <a:r>
                        <a:rPr kumimoji="0" lang="en-US" altLang="en-US" sz="1800" b="0" i="0" u="none" strike="noStrike" cap="none" normalizeH="0" baseline="0" dirty="0">
                          <a:ln>
                            <a:noFill/>
                          </a:ln>
                          <a:solidFill>
                            <a:srgbClr val="004990"/>
                          </a:solidFill>
                          <a:effectLst/>
                          <a:latin typeface="Arial" charset="0"/>
                          <a:ea typeface="ＭＳ Ｐゴシック" charset="-128"/>
                        </a:rPr>
                        <a:t>) runs and downscaling strategies based on transfer functions for the wind field. </a:t>
                      </a:r>
                    </a:p>
                    <a:p>
                      <a:pPr marL="285750" marR="0" lvl="0" indent="-285750" algn="just" defTabSz="914400" rtl="0" eaLnBrk="1" fontAlgn="base" latinLnBrk="0" hangingPunct="1">
                        <a:lnSpc>
                          <a:spcPct val="100000"/>
                        </a:lnSpc>
                        <a:spcBef>
                          <a:spcPct val="0"/>
                        </a:spcBef>
                        <a:spcAft>
                          <a:spcPct val="0"/>
                        </a:spcAft>
                        <a:buClrTx/>
                        <a:buSzTx/>
                        <a:buFont typeface="Arial" charset="0"/>
                        <a:buChar char="•"/>
                        <a:tabLst/>
                      </a:pPr>
                      <a:r>
                        <a:rPr kumimoji="0" lang="en-US" altLang="en-US" sz="1800" b="0" i="0" u="none" strike="noStrike" cap="none" normalizeH="0" baseline="0" dirty="0">
                          <a:ln>
                            <a:noFill/>
                          </a:ln>
                          <a:solidFill>
                            <a:srgbClr val="004990"/>
                          </a:solidFill>
                          <a:effectLst/>
                          <a:latin typeface="Arial" charset="0"/>
                          <a:ea typeface="ＭＳ Ｐゴシック" charset="-128"/>
                        </a:rPr>
                        <a:t>Implement the pollutant transport module</a:t>
                      </a:r>
                      <a:r>
                        <a:rPr kumimoji="0" lang="en-US" altLang="en-US" sz="1800" b="0" i="0" u="none" strike="noStrike" cap="none" normalizeH="0" baseline="0" dirty="0" smtClean="0">
                          <a:ln>
                            <a:noFill/>
                          </a:ln>
                          <a:solidFill>
                            <a:srgbClr val="004990"/>
                          </a:solidFill>
                          <a:effectLst/>
                          <a:latin typeface="Arial" charset="0"/>
                          <a:ea typeface="ＭＳ Ｐゴシック" charset="-128"/>
                        </a:rPr>
                        <a:t>.</a:t>
                      </a:r>
                    </a:p>
                    <a:p>
                      <a:pPr marL="285750" marR="0" lvl="0" indent="-285750" algn="just" defTabSz="914400" rtl="0" eaLnBrk="1" fontAlgn="base" latinLnBrk="0" hangingPunct="1">
                        <a:lnSpc>
                          <a:spcPct val="100000"/>
                        </a:lnSpc>
                        <a:spcBef>
                          <a:spcPct val="0"/>
                        </a:spcBef>
                        <a:spcAft>
                          <a:spcPct val="0"/>
                        </a:spcAft>
                        <a:buClrTx/>
                        <a:buSzTx/>
                        <a:buFont typeface="Arial" charset="0"/>
                        <a:buChar char="•"/>
                        <a:tabLst/>
                      </a:pPr>
                      <a:r>
                        <a:rPr kumimoji="0" lang="en-US" altLang="en-US" sz="1800" b="0" i="0" u="none" strike="noStrike" cap="none" normalizeH="0" baseline="0" dirty="0" smtClean="0">
                          <a:ln>
                            <a:noFill/>
                          </a:ln>
                          <a:solidFill>
                            <a:srgbClr val="004990"/>
                          </a:solidFill>
                          <a:effectLst/>
                          <a:latin typeface="Arial" charset="0"/>
                          <a:ea typeface="ＭＳ Ｐゴシック" charset="-128"/>
                        </a:rPr>
                        <a:t>Implement the air quality module following the model chain of the NMMB model. </a:t>
                      </a:r>
                    </a:p>
                    <a:p>
                      <a:pPr marL="285750" marR="0" lvl="0" indent="-285750" algn="just" defTabSz="914400" rtl="0" eaLnBrk="1" fontAlgn="base" latinLnBrk="0" hangingPunct="1">
                        <a:lnSpc>
                          <a:spcPct val="100000"/>
                        </a:lnSpc>
                        <a:spcBef>
                          <a:spcPct val="0"/>
                        </a:spcBef>
                        <a:spcAft>
                          <a:spcPct val="0"/>
                        </a:spcAft>
                        <a:buClrTx/>
                        <a:buSzTx/>
                        <a:buFont typeface="Arial" charset="0"/>
                        <a:buChar char="•"/>
                        <a:tabLst/>
                      </a:pPr>
                      <a:r>
                        <a:rPr kumimoji="0" lang="en-US" altLang="en-US" sz="1800" b="0" i="0" u="none" strike="noStrike" cap="none" normalizeH="0" baseline="0" dirty="0" smtClean="0">
                          <a:ln>
                            <a:noFill/>
                          </a:ln>
                          <a:solidFill>
                            <a:srgbClr val="004990"/>
                          </a:solidFill>
                          <a:effectLst/>
                          <a:latin typeface="Arial" charset="0"/>
                          <a:ea typeface="ＭＳ Ｐゴシック" charset="-128"/>
                        </a:rPr>
                        <a:t>Perform microscale model simulations for the period of study.</a:t>
                      </a:r>
                    </a:p>
                    <a:p>
                      <a:pPr marL="285750" marR="0" lvl="0" indent="-285750" algn="just" defTabSz="914400" rtl="0" eaLnBrk="1" fontAlgn="base" latinLnBrk="0" hangingPunct="1">
                        <a:lnSpc>
                          <a:spcPct val="100000"/>
                        </a:lnSpc>
                        <a:spcBef>
                          <a:spcPct val="0"/>
                        </a:spcBef>
                        <a:spcAft>
                          <a:spcPct val="0"/>
                        </a:spcAft>
                        <a:buClrTx/>
                        <a:buSzTx/>
                        <a:buFont typeface="Arial" charset="0"/>
                        <a:buChar char="•"/>
                        <a:tabLst/>
                      </a:pPr>
                      <a:r>
                        <a:rPr kumimoji="0" lang="en-US" altLang="en-US" sz="1800" b="0" i="0" u="none" strike="noStrike" cap="none" normalizeH="0" baseline="0" dirty="0" smtClean="0">
                          <a:ln>
                            <a:noFill/>
                          </a:ln>
                          <a:solidFill>
                            <a:srgbClr val="004990"/>
                          </a:solidFill>
                          <a:effectLst/>
                          <a:latin typeface="Arial" charset="0"/>
                          <a:ea typeface="ＭＳ Ｐゴシック" charset="-128"/>
                        </a:rPr>
                        <a:t>Evaluate new air quality sensors with current the observational network.</a:t>
                      </a:r>
                    </a:p>
                    <a:p>
                      <a:pPr marL="285750" marR="0" lvl="0" indent="-285750" algn="just" defTabSz="914400" rtl="0" eaLnBrk="1" fontAlgn="base" latinLnBrk="0" hangingPunct="1">
                        <a:lnSpc>
                          <a:spcPct val="100000"/>
                        </a:lnSpc>
                        <a:spcBef>
                          <a:spcPct val="0"/>
                        </a:spcBef>
                        <a:spcAft>
                          <a:spcPct val="0"/>
                        </a:spcAft>
                        <a:buClrTx/>
                        <a:buSzTx/>
                        <a:buFont typeface="Arial" charset="0"/>
                        <a:buChar char="•"/>
                        <a:tabLst/>
                      </a:pPr>
                      <a:r>
                        <a:rPr kumimoji="0" lang="en-US" altLang="en-US" sz="1800" b="0" i="0" u="none" strike="noStrike" cap="none" normalizeH="0" baseline="0" dirty="0" smtClean="0">
                          <a:ln>
                            <a:noFill/>
                          </a:ln>
                          <a:solidFill>
                            <a:srgbClr val="004990"/>
                          </a:solidFill>
                          <a:effectLst/>
                          <a:latin typeface="Arial" charset="0"/>
                          <a:ea typeface="ＭＳ Ｐゴシック" charset="-128"/>
                        </a:rPr>
                        <a:t>Evaluate model performance to simulate street-level concentration gradients and related hourly maximum levels.</a:t>
                      </a:r>
                      <a:endParaRPr kumimoji="0" lang="en-US" altLang="en-US" sz="1800" b="0" i="0" u="none" strike="noStrike" cap="none" normalizeH="0" baseline="0" dirty="0">
                        <a:ln>
                          <a:noFill/>
                        </a:ln>
                        <a:solidFill>
                          <a:srgbClr val="004990"/>
                        </a:solidFill>
                        <a:effectLst/>
                        <a:latin typeface="Arial" charset="0"/>
                        <a:ea typeface="ＭＳ Ｐゴシック" charset="-128"/>
                      </a:endParaRPr>
                    </a:p>
                  </a:txBody>
                  <a:tcPr marL="91438" marR="91438" marT="45709" marB="45709"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FFFF"/>
                    </a:solidFill>
                  </a:tcPr>
                </a:tc>
              </a:tr>
              <a:tr h="1188734">
                <a:tc>
                  <a:txBody>
                    <a:bodyPr/>
                    <a:lstStyle>
                      <a:lvl1pPr>
                        <a:spcBef>
                          <a:spcPct val="20000"/>
                        </a:spcBef>
                        <a:defRPr sz="2800">
                          <a:solidFill>
                            <a:schemeClr val="tx1"/>
                          </a:solidFill>
                          <a:latin typeface="Arial" charset="0"/>
                          <a:ea typeface="ＭＳ Ｐゴシック" charset="-128"/>
                        </a:defRPr>
                      </a:lvl1pPr>
                      <a:lvl2pPr marL="742950" indent="-285750">
                        <a:spcBef>
                          <a:spcPct val="20000"/>
                        </a:spcBef>
                        <a:defRPr sz="2400">
                          <a:solidFill>
                            <a:schemeClr val="tx1"/>
                          </a:solidFill>
                          <a:latin typeface="Arial" charset="0"/>
                          <a:ea typeface="ＭＳ Ｐゴシック" charset="-128"/>
                        </a:defRPr>
                      </a:lvl2pPr>
                      <a:lvl3pPr marL="1143000" indent="-228600">
                        <a:spcBef>
                          <a:spcPct val="20000"/>
                        </a:spcBef>
                        <a:defRPr sz="2000">
                          <a:solidFill>
                            <a:schemeClr val="tx1"/>
                          </a:solidFill>
                          <a:latin typeface="Arial" charset="0"/>
                          <a:ea typeface="ＭＳ Ｐゴシック" charset="-128"/>
                        </a:defRPr>
                      </a:lvl3pPr>
                      <a:lvl4pPr marL="1600200" indent="-228600">
                        <a:spcBef>
                          <a:spcPct val="20000"/>
                        </a:spcBef>
                        <a:defRPr>
                          <a:solidFill>
                            <a:schemeClr val="tx1"/>
                          </a:solidFill>
                          <a:latin typeface="Arial" charset="0"/>
                          <a:ea typeface="ＭＳ Ｐゴシック" charset="-128"/>
                        </a:defRPr>
                      </a:lvl4pPr>
                      <a:lvl5pPr marL="2057400" indent="-228600">
                        <a:spcBef>
                          <a:spcPct val="20000"/>
                        </a:spcBef>
                        <a:defRPr>
                          <a:solidFill>
                            <a:schemeClr val="tx1"/>
                          </a:solidFill>
                          <a:latin typeface="Arial" charset="0"/>
                          <a:ea typeface="ＭＳ Ｐゴシック" charset="-128"/>
                        </a:defRPr>
                      </a:lvl5pPr>
                      <a:lvl6pPr marL="2514600" indent="-228600" eaLnBrk="0" fontAlgn="base" hangingPunct="0">
                        <a:spcBef>
                          <a:spcPct val="20000"/>
                        </a:spcBef>
                        <a:spcAft>
                          <a:spcPct val="0"/>
                        </a:spcAft>
                        <a:defRPr>
                          <a:solidFill>
                            <a:schemeClr val="tx1"/>
                          </a:solidFill>
                          <a:latin typeface="Arial" charset="0"/>
                          <a:ea typeface="ＭＳ Ｐゴシック" charset="-128"/>
                        </a:defRPr>
                      </a:lvl6pPr>
                      <a:lvl7pPr marL="2971800" indent="-228600" eaLnBrk="0" fontAlgn="base" hangingPunct="0">
                        <a:spcBef>
                          <a:spcPct val="20000"/>
                        </a:spcBef>
                        <a:spcAft>
                          <a:spcPct val="0"/>
                        </a:spcAft>
                        <a:defRPr>
                          <a:solidFill>
                            <a:schemeClr val="tx1"/>
                          </a:solidFill>
                          <a:latin typeface="Arial" charset="0"/>
                          <a:ea typeface="ＭＳ Ｐゴシック" charset="-128"/>
                        </a:defRPr>
                      </a:lvl7pPr>
                      <a:lvl8pPr marL="3429000" indent="-228600" eaLnBrk="0" fontAlgn="base" hangingPunct="0">
                        <a:spcBef>
                          <a:spcPct val="20000"/>
                        </a:spcBef>
                        <a:spcAft>
                          <a:spcPct val="0"/>
                        </a:spcAft>
                        <a:defRPr>
                          <a:solidFill>
                            <a:schemeClr val="tx1"/>
                          </a:solidFill>
                          <a:latin typeface="Arial" charset="0"/>
                          <a:ea typeface="ＭＳ Ｐゴシック" charset="-128"/>
                        </a:defRPr>
                      </a:lvl8pPr>
                      <a:lvl9pPr marL="3886200" indent="-228600" eaLnBrk="0" fontAlgn="base" hangingPunct="0">
                        <a:spcBef>
                          <a:spcPct val="20000"/>
                        </a:spcBef>
                        <a:spcAft>
                          <a:spcPct val="0"/>
                        </a:spcAft>
                        <a:defRPr>
                          <a:solidFill>
                            <a:schemeClr val="tx1"/>
                          </a:solidFill>
                          <a:latin typeface="Arial" charset="0"/>
                          <a:ea typeface="ＭＳ Ｐゴシック" charset="-128"/>
                        </a:defRPr>
                      </a:lvl9p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US" altLang="en-US" sz="1800" b="0" i="0" u="none" strike="noStrike" cap="none" normalizeH="0" baseline="0">
                          <a:ln>
                            <a:noFill/>
                          </a:ln>
                          <a:solidFill>
                            <a:srgbClr val="004990"/>
                          </a:solidFill>
                          <a:effectLst/>
                          <a:latin typeface="Arial" charset="0"/>
                          <a:ea typeface="ＭＳ Ｐゴシック" charset="-128"/>
                        </a:rPr>
                        <a:t>Integration with the rest of the project</a:t>
                      </a:r>
                    </a:p>
                  </a:txBody>
                  <a:tcPr marL="91438" marR="91438" marT="45709" marB="45709"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FFFF"/>
                    </a:solidFill>
                  </a:tcPr>
                </a:tc>
                <a:tc>
                  <a:txBody>
                    <a:bodyPr/>
                    <a:lstStyle>
                      <a:lvl1pPr>
                        <a:spcBef>
                          <a:spcPct val="20000"/>
                        </a:spcBef>
                        <a:defRPr sz="2800">
                          <a:solidFill>
                            <a:schemeClr val="tx1"/>
                          </a:solidFill>
                          <a:latin typeface="Arial" charset="0"/>
                          <a:ea typeface="ＭＳ Ｐゴシック" charset="-128"/>
                        </a:defRPr>
                      </a:lvl1pPr>
                      <a:lvl2pPr marL="742950" indent="-285750">
                        <a:spcBef>
                          <a:spcPct val="20000"/>
                        </a:spcBef>
                        <a:defRPr sz="2400">
                          <a:solidFill>
                            <a:schemeClr val="tx1"/>
                          </a:solidFill>
                          <a:latin typeface="Arial" charset="0"/>
                          <a:ea typeface="ＭＳ Ｐゴシック" charset="-128"/>
                        </a:defRPr>
                      </a:lvl2pPr>
                      <a:lvl3pPr marL="1143000" indent="-228600">
                        <a:spcBef>
                          <a:spcPct val="20000"/>
                        </a:spcBef>
                        <a:defRPr sz="2000">
                          <a:solidFill>
                            <a:schemeClr val="tx1"/>
                          </a:solidFill>
                          <a:latin typeface="Arial" charset="0"/>
                          <a:ea typeface="ＭＳ Ｐゴシック" charset="-128"/>
                        </a:defRPr>
                      </a:lvl3pPr>
                      <a:lvl4pPr marL="1600200" indent="-228600">
                        <a:spcBef>
                          <a:spcPct val="20000"/>
                        </a:spcBef>
                        <a:defRPr>
                          <a:solidFill>
                            <a:schemeClr val="tx1"/>
                          </a:solidFill>
                          <a:latin typeface="Arial" charset="0"/>
                          <a:ea typeface="ＭＳ Ｐゴシック" charset="-128"/>
                        </a:defRPr>
                      </a:lvl4pPr>
                      <a:lvl5pPr marL="2057400" indent="-228600">
                        <a:spcBef>
                          <a:spcPct val="20000"/>
                        </a:spcBef>
                        <a:defRPr>
                          <a:solidFill>
                            <a:schemeClr val="tx1"/>
                          </a:solidFill>
                          <a:latin typeface="Arial" charset="0"/>
                          <a:ea typeface="ＭＳ Ｐゴシック" charset="-128"/>
                        </a:defRPr>
                      </a:lvl5pPr>
                      <a:lvl6pPr marL="2514600" indent="-228600" eaLnBrk="0" fontAlgn="base" hangingPunct="0">
                        <a:spcBef>
                          <a:spcPct val="20000"/>
                        </a:spcBef>
                        <a:spcAft>
                          <a:spcPct val="0"/>
                        </a:spcAft>
                        <a:defRPr>
                          <a:solidFill>
                            <a:schemeClr val="tx1"/>
                          </a:solidFill>
                          <a:latin typeface="Arial" charset="0"/>
                          <a:ea typeface="ＭＳ Ｐゴシック" charset="-128"/>
                        </a:defRPr>
                      </a:lvl6pPr>
                      <a:lvl7pPr marL="2971800" indent="-228600" eaLnBrk="0" fontAlgn="base" hangingPunct="0">
                        <a:spcBef>
                          <a:spcPct val="20000"/>
                        </a:spcBef>
                        <a:spcAft>
                          <a:spcPct val="0"/>
                        </a:spcAft>
                        <a:defRPr>
                          <a:solidFill>
                            <a:schemeClr val="tx1"/>
                          </a:solidFill>
                          <a:latin typeface="Arial" charset="0"/>
                          <a:ea typeface="ＭＳ Ｐゴシック" charset="-128"/>
                        </a:defRPr>
                      </a:lvl7pPr>
                      <a:lvl8pPr marL="3429000" indent="-228600" eaLnBrk="0" fontAlgn="base" hangingPunct="0">
                        <a:spcBef>
                          <a:spcPct val="20000"/>
                        </a:spcBef>
                        <a:spcAft>
                          <a:spcPct val="0"/>
                        </a:spcAft>
                        <a:defRPr>
                          <a:solidFill>
                            <a:schemeClr val="tx1"/>
                          </a:solidFill>
                          <a:latin typeface="Arial" charset="0"/>
                          <a:ea typeface="ＭＳ Ｐゴシック" charset="-128"/>
                        </a:defRPr>
                      </a:lvl8pPr>
                      <a:lvl9pPr marL="3886200" indent="-228600" eaLnBrk="0" fontAlgn="base" hangingPunct="0">
                        <a:spcBef>
                          <a:spcPct val="20000"/>
                        </a:spcBef>
                        <a:spcAft>
                          <a:spcPct val="0"/>
                        </a:spcAft>
                        <a:defRPr>
                          <a:solidFill>
                            <a:schemeClr val="tx1"/>
                          </a:solidFill>
                          <a:latin typeface="Arial" charset="0"/>
                          <a:ea typeface="ＭＳ Ｐゴシック" charset="-128"/>
                        </a:defRPr>
                      </a:lvl9p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US" altLang="en-US" sz="1800" b="0" i="0" u="none" strike="noStrike" cap="none" normalizeH="0" baseline="0" dirty="0">
                          <a:ln>
                            <a:noFill/>
                          </a:ln>
                          <a:solidFill>
                            <a:srgbClr val="004990"/>
                          </a:solidFill>
                          <a:effectLst/>
                          <a:latin typeface="Arial" charset="0"/>
                          <a:ea typeface="ＭＳ Ｐゴシック" charset="-128"/>
                        </a:rPr>
                        <a:t>This WP will </a:t>
                      </a:r>
                      <a:r>
                        <a:rPr kumimoji="0" lang="en-US" altLang="en-US" sz="1800" b="0" i="0" u="none" strike="noStrike" cap="none" normalizeH="0" baseline="0" dirty="0" smtClean="0">
                          <a:ln>
                            <a:noFill/>
                          </a:ln>
                          <a:solidFill>
                            <a:srgbClr val="004990"/>
                          </a:solidFill>
                          <a:effectLst/>
                          <a:latin typeface="Arial" charset="0"/>
                          <a:ea typeface="ＭＳ Ｐゴシック" charset="-128"/>
                        </a:rPr>
                        <a:t>focus on the implementation of the software and will perform the CFD model experiment. Strong coordination with </a:t>
                      </a:r>
                      <a:r>
                        <a:rPr kumimoji="0" lang="en-US" altLang="en-US" sz="1800" b="0" i="0" u="none" strike="noStrike" cap="none" normalizeH="0" baseline="0" dirty="0">
                          <a:ln>
                            <a:noFill/>
                          </a:ln>
                          <a:solidFill>
                            <a:srgbClr val="004990"/>
                          </a:solidFill>
                          <a:effectLst/>
                          <a:latin typeface="Arial" charset="0"/>
                          <a:ea typeface="ＭＳ Ｐゴシック" charset="-128"/>
                        </a:rPr>
                        <a:t>WP1 (mesoscale modelling) and WP2 (emission inventory) is required. </a:t>
                      </a:r>
                    </a:p>
                  </a:txBody>
                  <a:tcPr marL="91438" marR="91438" marT="45709" marB="45709"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FFFF"/>
                    </a:solidFill>
                  </a:tcPr>
                </a:tc>
              </a:tr>
              <a:tr h="914378">
                <a:tc>
                  <a:txBody>
                    <a:bodyPr/>
                    <a:lstStyle>
                      <a:lvl1pPr>
                        <a:spcBef>
                          <a:spcPct val="20000"/>
                        </a:spcBef>
                        <a:defRPr sz="2800">
                          <a:solidFill>
                            <a:schemeClr val="tx1"/>
                          </a:solidFill>
                          <a:latin typeface="Arial" charset="0"/>
                          <a:ea typeface="ＭＳ Ｐゴシック" charset="-128"/>
                        </a:defRPr>
                      </a:lvl1pPr>
                      <a:lvl2pPr marL="742950" indent="-285750">
                        <a:spcBef>
                          <a:spcPct val="20000"/>
                        </a:spcBef>
                        <a:defRPr sz="2400">
                          <a:solidFill>
                            <a:schemeClr val="tx1"/>
                          </a:solidFill>
                          <a:latin typeface="Arial" charset="0"/>
                          <a:ea typeface="ＭＳ Ｐゴシック" charset="-128"/>
                        </a:defRPr>
                      </a:lvl2pPr>
                      <a:lvl3pPr marL="1143000" indent="-228600">
                        <a:spcBef>
                          <a:spcPct val="20000"/>
                        </a:spcBef>
                        <a:defRPr sz="2000">
                          <a:solidFill>
                            <a:schemeClr val="tx1"/>
                          </a:solidFill>
                          <a:latin typeface="Arial" charset="0"/>
                          <a:ea typeface="ＭＳ Ｐゴシック" charset="-128"/>
                        </a:defRPr>
                      </a:lvl3pPr>
                      <a:lvl4pPr marL="1600200" indent="-228600">
                        <a:spcBef>
                          <a:spcPct val="20000"/>
                        </a:spcBef>
                        <a:defRPr>
                          <a:solidFill>
                            <a:schemeClr val="tx1"/>
                          </a:solidFill>
                          <a:latin typeface="Arial" charset="0"/>
                          <a:ea typeface="ＭＳ Ｐゴシック" charset="-128"/>
                        </a:defRPr>
                      </a:lvl4pPr>
                      <a:lvl5pPr marL="2057400" indent="-228600">
                        <a:spcBef>
                          <a:spcPct val="20000"/>
                        </a:spcBef>
                        <a:defRPr>
                          <a:solidFill>
                            <a:schemeClr val="tx1"/>
                          </a:solidFill>
                          <a:latin typeface="Arial" charset="0"/>
                          <a:ea typeface="ＭＳ Ｐゴシック" charset="-128"/>
                        </a:defRPr>
                      </a:lvl5pPr>
                      <a:lvl6pPr marL="2514600" indent="-228600" eaLnBrk="0" fontAlgn="base" hangingPunct="0">
                        <a:spcBef>
                          <a:spcPct val="20000"/>
                        </a:spcBef>
                        <a:spcAft>
                          <a:spcPct val="0"/>
                        </a:spcAft>
                        <a:defRPr>
                          <a:solidFill>
                            <a:schemeClr val="tx1"/>
                          </a:solidFill>
                          <a:latin typeface="Arial" charset="0"/>
                          <a:ea typeface="ＭＳ Ｐゴシック" charset="-128"/>
                        </a:defRPr>
                      </a:lvl6pPr>
                      <a:lvl7pPr marL="2971800" indent="-228600" eaLnBrk="0" fontAlgn="base" hangingPunct="0">
                        <a:spcBef>
                          <a:spcPct val="20000"/>
                        </a:spcBef>
                        <a:spcAft>
                          <a:spcPct val="0"/>
                        </a:spcAft>
                        <a:defRPr>
                          <a:solidFill>
                            <a:schemeClr val="tx1"/>
                          </a:solidFill>
                          <a:latin typeface="Arial" charset="0"/>
                          <a:ea typeface="ＭＳ Ｐゴシック" charset="-128"/>
                        </a:defRPr>
                      </a:lvl7pPr>
                      <a:lvl8pPr marL="3429000" indent="-228600" eaLnBrk="0" fontAlgn="base" hangingPunct="0">
                        <a:spcBef>
                          <a:spcPct val="20000"/>
                        </a:spcBef>
                        <a:spcAft>
                          <a:spcPct val="0"/>
                        </a:spcAft>
                        <a:defRPr>
                          <a:solidFill>
                            <a:schemeClr val="tx1"/>
                          </a:solidFill>
                          <a:latin typeface="Arial" charset="0"/>
                          <a:ea typeface="ＭＳ Ｐゴシック" charset="-128"/>
                        </a:defRPr>
                      </a:lvl8pPr>
                      <a:lvl9pPr marL="3886200" indent="-228600" eaLnBrk="0" fontAlgn="base" hangingPunct="0">
                        <a:spcBef>
                          <a:spcPct val="20000"/>
                        </a:spcBef>
                        <a:spcAft>
                          <a:spcPct val="0"/>
                        </a:spcAft>
                        <a:defRPr>
                          <a:solidFill>
                            <a:schemeClr val="tx1"/>
                          </a:solidFill>
                          <a:latin typeface="Arial" charset="0"/>
                          <a:ea typeface="ＭＳ Ｐゴシック"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800" b="0" i="0" u="none" strike="noStrike" cap="none" normalizeH="0" baseline="0" dirty="0">
                          <a:ln>
                            <a:noFill/>
                          </a:ln>
                          <a:solidFill>
                            <a:srgbClr val="004990"/>
                          </a:solidFill>
                          <a:effectLst/>
                          <a:latin typeface="Arial" charset="0"/>
                          <a:ea typeface="ＭＳ Ｐゴシック" charset="-128"/>
                        </a:rPr>
                        <a:t>Means </a:t>
                      </a:r>
                      <a:r>
                        <a:rPr kumimoji="0" lang="en-US" altLang="en-US" sz="1800" b="0" i="0" u="none" strike="noStrike" cap="none" normalizeH="0" baseline="0" dirty="0" smtClean="0">
                          <a:ln>
                            <a:noFill/>
                          </a:ln>
                          <a:solidFill>
                            <a:srgbClr val="004990"/>
                          </a:solidFill>
                          <a:effectLst/>
                          <a:latin typeface="Arial" charset="0"/>
                          <a:ea typeface="ＭＳ Ｐゴシック" charset="-128"/>
                        </a:rPr>
                        <a:t>required</a:t>
                      </a:r>
                      <a:endParaRPr kumimoji="0" lang="en-US" altLang="en-US" sz="1800" b="0" i="0" u="none" strike="noStrike" cap="none" normalizeH="0" baseline="0" dirty="0">
                        <a:ln>
                          <a:noFill/>
                        </a:ln>
                        <a:solidFill>
                          <a:srgbClr val="004990"/>
                        </a:solidFill>
                        <a:effectLst/>
                        <a:latin typeface="Arial" charset="0"/>
                        <a:ea typeface="ＭＳ Ｐゴシック" charset="-128"/>
                      </a:endParaRPr>
                    </a:p>
                  </a:txBody>
                  <a:tcPr marL="91438" marR="91438" marT="45709" marB="45709"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FFFF"/>
                    </a:solidFill>
                  </a:tcPr>
                </a:tc>
                <a:tc>
                  <a:txBody>
                    <a:bodyPr/>
                    <a:lstStyle>
                      <a:lvl1pPr>
                        <a:spcBef>
                          <a:spcPct val="20000"/>
                        </a:spcBef>
                        <a:defRPr sz="2800">
                          <a:solidFill>
                            <a:schemeClr val="tx1"/>
                          </a:solidFill>
                          <a:latin typeface="Arial" charset="0"/>
                          <a:ea typeface="ＭＳ Ｐゴシック" charset="-128"/>
                        </a:defRPr>
                      </a:lvl1pPr>
                      <a:lvl2pPr marL="742950" indent="-285750">
                        <a:spcBef>
                          <a:spcPct val="20000"/>
                        </a:spcBef>
                        <a:defRPr sz="2400">
                          <a:solidFill>
                            <a:schemeClr val="tx1"/>
                          </a:solidFill>
                          <a:latin typeface="Arial" charset="0"/>
                          <a:ea typeface="ＭＳ Ｐゴシック" charset="-128"/>
                        </a:defRPr>
                      </a:lvl2pPr>
                      <a:lvl3pPr marL="1143000" indent="-228600">
                        <a:spcBef>
                          <a:spcPct val="20000"/>
                        </a:spcBef>
                        <a:defRPr sz="2000">
                          <a:solidFill>
                            <a:schemeClr val="tx1"/>
                          </a:solidFill>
                          <a:latin typeface="Arial" charset="0"/>
                          <a:ea typeface="ＭＳ Ｐゴシック" charset="-128"/>
                        </a:defRPr>
                      </a:lvl3pPr>
                      <a:lvl4pPr marL="1600200" indent="-228600">
                        <a:spcBef>
                          <a:spcPct val="20000"/>
                        </a:spcBef>
                        <a:defRPr>
                          <a:solidFill>
                            <a:schemeClr val="tx1"/>
                          </a:solidFill>
                          <a:latin typeface="Arial" charset="0"/>
                          <a:ea typeface="ＭＳ Ｐゴシック" charset="-128"/>
                        </a:defRPr>
                      </a:lvl4pPr>
                      <a:lvl5pPr marL="2057400" indent="-228600">
                        <a:spcBef>
                          <a:spcPct val="20000"/>
                        </a:spcBef>
                        <a:defRPr>
                          <a:solidFill>
                            <a:schemeClr val="tx1"/>
                          </a:solidFill>
                          <a:latin typeface="Arial" charset="0"/>
                          <a:ea typeface="ＭＳ Ｐゴシック" charset="-128"/>
                        </a:defRPr>
                      </a:lvl5pPr>
                      <a:lvl6pPr marL="2514600" indent="-228600" eaLnBrk="0" fontAlgn="base" hangingPunct="0">
                        <a:spcBef>
                          <a:spcPct val="20000"/>
                        </a:spcBef>
                        <a:spcAft>
                          <a:spcPct val="0"/>
                        </a:spcAft>
                        <a:defRPr>
                          <a:solidFill>
                            <a:schemeClr val="tx1"/>
                          </a:solidFill>
                          <a:latin typeface="Arial" charset="0"/>
                          <a:ea typeface="ＭＳ Ｐゴシック" charset="-128"/>
                        </a:defRPr>
                      </a:lvl6pPr>
                      <a:lvl7pPr marL="2971800" indent="-228600" eaLnBrk="0" fontAlgn="base" hangingPunct="0">
                        <a:spcBef>
                          <a:spcPct val="20000"/>
                        </a:spcBef>
                        <a:spcAft>
                          <a:spcPct val="0"/>
                        </a:spcAft>
                        <a:defRPr>
                          <a:solidFill>
                            <a:schemeClr val="tx1"/>
                          </a:solidFill>
                          <a:latin typeface="Arial" charset="0"/>
                          <a:ea typeface="ＭＳ Ｐゴシック" charset="-128"/>
                        </a:defRPr>
                      </a:lvl7pPr>
                      <a:lvl8pPr marL="3429000" indent="-228600" eaLnBrk="0" fontAlgn="base" hangingPunct="0">
                        <a:spcBef>
                          <a:spcPct val="20000"/>
                        </a:spcBef>
                        <a:spcAft>
                          <a:spcPct val="0"/>
                        </a:spcAft>
                        <a:defRPr>
                          <a:solidFill>
                            <a:schemeClr val="tx1"/>
                          </a:solidFill>
                          <a:latin typeface="Arial" charset="0"/>
                          <a:ea typeface="ＭＳ Ｐゴシック" charset="-128"/>
                        </a:defRPr>
                      </a:lvl8pPr>
                      <a:lvl9pPr marL="3886200" indent="-228600" eaLnBrk="0" fontAlgn="base" hangingPunct="0">
                        <a:spcBef>
                          <a:spcPct val="20000"/>
                        </a:spcBef>
                        <a:spcAft>
                          <a:spcPct val="0"/>
                        </a:spcAft>
                        <a:defRPr>
                          <a:solidFill>
                            <a:schemeClr val="tx1"/>
                          </a:solidFill>
                          <a:latin typeface="Arial" charset="0"/>
                          <a:ea typeface="ＭＳ Ｐゴシック"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800" b="0" i="0" u="none" strike="noStrike" cap="none" normalizeH="0" baseline="0" dirty="0">
                          <a:ln>
                            <a:noFill/>
                          </a:ln>
                          <a:solidFill>
                            <a:srgbClr val="004990"/>
                          </a:solidFill>
                          <a:effectLst/>
                          <a:latin typeface="Arial" charset="0"/>
                          <a:ea typeface="ＭＳ Ｐゴシック" charset="-128"/>
                        </a:rPr>
                        <a:t>2 postdocs during 2 years (48 </a:t>
                      </a:r>
                      <a:r>
                        <a:rPr kumimoji="0" lang="en-US" altLang="en-US" sz="1800" b="0" i="0" u="none" strike="noStrike" cap="none" normalizeH="0" baseline="0" dirty="0" smtClean="0">
                          <a:ln>
                            <a:noFill/>
                          </a:ln>
                          <a:solidFill>
                            <a:srgbClr val="004990"/>
                          </a:solidFill>
                          <a:effectLst/>
                          <a:latin typeface="Arial" charset="0"/>
                          <a:ea typeface="ＭＳ Ｐゴシック" charset="-128"/>
                        </a:rPr>
                        <a:t>PM) (meteorology and transport)</a:t>
                      </a:r>
                      <a:endParaRPr kumimoji="0" lang="en-US" altLang="en-US" sz="1800" b="0" i="0" u="none" strike="noStrike" cap="none" normalizeH="0" baseline="0" dirty="0">
                        <a:ln>
                          <a:noFill/>
                        </a:ln>
                        <a:solidFill>
                          <a:srgbClr val="004990"/>
                        </a:solidFill>
                        <a:effectLst/>
                        <a:latin typeface="Arial" charset="0"/>
                        <a:ea typeface="ＭＳ Ｐゴシック"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800" b="0" i="0" u="none" strike="noStrike" cap="none" normalizeH="0" baseline="0" dirty="0" smtClean="0">
                          <a:ln>
                            <a:noFill/>
                          </a:ln>
                          <a:solidFill>
                            <a:srgbClr val="004990"/>
                          </a:solidFill>
                          <a:effectLst/>
                          <a:latin typeface="Arial" charset="0"/>
                          <a:ea typeface="ＭＳ Ｐゴシック" charset="-128"/>
                        </a:rPr>
                        <a:t>1 postdoc during 2 years (24 PM) (chemistry)</a:t>
                      </a:r>
                    </a:p>
                  </a:txBody>
                  <a:tcPr marL="91438" marR="91438" marT="45709" marB="45709"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FFFF"/>
                    </a:solidFill>
                  </a:tcPr>
                </a:tc>
              </a:tr>
            </a:tbl>
          </a:graphicData>
        </a:graphic>
      </p:graphicFrame>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338138" y="0"/>
            <a:ext cx="6191250" cy="696913"/>
          </a:xfrm>
        </p:spPr>
        <p:txBody>
          <a:bodyPr/>
          <a:lstStyle/>
          <a:p>
            <a:pPr>
              <a:defRPr/>
            </a:pPr>
            <a:r>
              <a:rPr lang="es-ES" dirty="0" smtClean="0"/>
              <a:t>WP4. </a:t>
            </a:r>
            <a:r>
              <a:rPr lang="en-US" dirty="0" smtClean="0"/>
              <a:t>User engagement, communication and dissemination</a:t>
            </a:r>
            <a:r>
              <a:rPr lang="en-US" dirty="0"/>
              <a:t/>
            </a:r>
            <a:br>
              <a:rPr lang="en-US" dirty="0"/>
            </a:br>
            <a:endParaRPr lang="es-ES" dirty="0"/>
          </a:p>
        </p:txBody>
      </p:sp>
      <p:graphicFrame>
        <p:nvGraphicFramePr>
          <p:cNvPr id="3" name="Tabla 2"/>
          <p:cNvGraphicFramePr>
            <a:graphicFrameLocks noGrp="1"/>
          </p:cNvGraphicFramePr>
          <p:nvPr>
            <p:extLst>
              <p:ext uri="{D42A27DB-BD31-4B8C-83A1-F6EECF244321}">
                <p14:modId xmlns:p14="http://schemas.microsoft.com/office/powerpoint/2010/main" val="2793245799"/>
              </p:ext>
            </p:extLst>
          </p:nvPr>
        </p:nvGraphicFramePr>
        <p:xfrm>
          <a:off x="52388" y="846138"/>
          <a:ext cx="9039225" cy="6223483"/>
        </p:xfrm>
        <a:graphic>
          <a:graphicData uri="http://schemas.openxmlformats.org/drawingml/2006/table">
            <a:tbl>
              <a:tblPr/>
              <a:tblGrid>
                <a:gridCol w="1822424"/>
                <a:gridCol w="7216801"/>
              </a:tblGrid>
              <a:tr h="371363">
                <a:tc>
                  <a:txBody>
                    <a:bodyPr/>
                    <a:lstStyle>
                      <a:lvl1pPr>
                        <a:spcBef>
                          <a:spcPct val="20000"/>
                        </a:spcBef>
                        <a:defRPr sz="28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US" altLang="es-ES" sz="1800" b="1" i="0" u="none" strike="noStrike" cap="none" normalizeH="0" baseline="0" dirty="0" smtClean="0">
                          <a:ln>
                            <a:noFill/>
                          </a:ln>
                          <a:solidFill>
                            <a:srgbClr val="004990"/>
                          </a:solidFill>
                          <a:effectLst/>
                          <a:latin typeface="Arial" panose="020B0604020202020204" pitchFamily="34" charset="0"/>
                          <a:ea typeface="ＭＳ Ｐゴシック" panose="020B0600070205080204" pitchFamily="34" charset="-128"/>
                        </a:rPr>
                        <a:t>WP4</a:t>
                      </a:r>
                    </a:p>
                  </a:txBody>
                  <a:tcPr marL="91466" marR="91466" marT="45715" marB="4571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defRPr sz="28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US" altLang="es-ES" sz="1800" b="1" i="0" u="none" strike="noStrike" cap="none" normalizeH="0" baseline="0" noProof="0" dirty="0" smtClean="0">
                          <a:ln>
                            <a:noFill/>
                          </a:ln>
                          <a:solidFill>
                            <a:srgbClr val="004990"/>
                          </a:solidFill>
                          <a:effectLst/>
                          <a:latin typeface="Arial" panose="020B0604020202020204" pitchFamily="34" charset="0"/>
                          <a:ea typeface="ＭＳ Ｐゴシック" panose="020B0600070205080204" pitchFamily="34" charset="-128"/>
                        </a:rPr>
                        <a:t>User engagement, applied communication and dissemination</a:t>
                      </a:r>
                    </a:p>
                  </a:txBody>
                  <a:tcPr marL="91466" marR="91466" marT="45715" marB="4571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r>
              <a:tr h="365726">
                <a:tc>
                  <a:txBody>
                    <a:bodyPr/>
                    <a:lstStyle/>
                    <a:p>
                      <a:r>
                        <a:rPr lang="en-US" sz="1800" noProof="0" dirty="0" smtClean="0"/>
                        <a:t>Participants</a:t>
                      </a:r>
                      <a:endParaRPr lang="en-US" sz="1800" noProof="0" dirty="0"/>
                    </a:p>
                  </a:txBody>
                  <a:tcPr marL="91466" marR="91466" marT="45715" marB="4571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FFFF"/>
                    </a:solidFill>
                  </a:tcPr>
                </a:tc>
                <a:tc>
                  <a:txBody>
                    <a:bodyPr/>
                    <a:lstStyle/>
                    <a:p>
                      <a:r>
                        <a:rPr lang="en-US" sz="1800" b="1" dirty="0" smtClean="0"/>
                        <a:t>Earth Sciences</a:t>
                      </a:r>
                      <a:r>
                        <a:rPr lang="en-US" sz="1800" baseline="0" dirty="0" smtClean="0"/>
                        <a:t>, CASE and Computer Sciences Departments</a:t>
                      </a:r>
                      <a:endParaRPr lang="en-US" sz="1800" dirty="0" smtClean="0"/>
                    </a:p>
                  </a:txBody>
                  <a:tcPr marL="91466" marR="91466" marT="45715" marB="4571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FFFF"/>
                    </a:solidFill>
                  </a:tcPr>
                </a:tc>
              </a:tr>
              <a:tr h="3382980">
                <a:tc>
                  <a:txBody>
                    <a:bodyPr/>
                    <a:lstStyle>
                      <a:lvl1pPr>
                        <a:spcBef>
                          <a:spcPct val="20000"/>
                        </a:spcBef>
                        <a:defRPr sz="28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US" altLang="es-ES" sz="1800" b="0" i="0" u="none" strike="noStrike" cap="none" normalizeH="0" baseline="0" dirty="0" smtClean="0">
                          <a:ln>
                            <a:noFill/>
                          </a:ln>
                          <a:solidFill>
                            <a:srgbClr val="004990"/>
                          </a:solidFill>
                          <a:effectLst/>
                          <a:latin typeface="Arial" panose="020B0604020202020204" pitchFamily="34" charset="0"/>
                          <a:ea typeface="ＭＳ Ｐゴシック" panose="020B0600070205080204" pitchFamily="34" charset="-128"/>
                        </a:rPr>
                        <a:t>Objectives</a:t>
                      </a:r>
                    </a:p>
                  </a:txBody>
                  <a:tcPr marL="91466" marR="91466" marT="45715" marB="4571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FFFF"/>
                    </a:solidFill>
                  </a:tcPr>
                </a:tc>
                <a:tc>
                  <a:txBody>
                    <a:bodyPr/>
                    <a:lstStyle>
                      <a:lvl1pPr marL="285750" indent="-285750">
                        <a:spcBef>
                          <a:spcPct val="20000"/>
                        </a:spcBef>
                        <a:defRPr sz="28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marL="285750" marR="0" lvl="0" indent="-285750" algn="just" defTabSz="914400" rtl="0" eaLnBrk="1" fontAlgn="base" latinLnBrk="0" hangingPunct="1">
                        <a:lnSpc>
                          <a:spcPct val="100000"/>
                        </a:lnSpc>
                        <a:spcBef>
                          <a:spcPct val="0"/>
                        </a:spcBef>
                        <a:spcAft>
                          <a:spcPct val="0"/>
                        </a:spcAft>
                        <a:buClrTx/>
                        <a:buSzTx/>
                        <a:buFont typeface="Arial" panose="020B0604020202020204" pitchFamily="34" charset="0"/>
                        <a:buChar char="•"/>
                        <a:tabLst/>
                        <a:defRPr/>
                      </a:pPr>
                      <a:r>
                        <a:rPr kumimoji="0" lang="en-US" altLang="en-US" sz="1800" b="0" i="0" u="none" strike="noStrike" cap="none" normalizeH="0" baseline="0" dirty="0" smtClean="0">
                          <a:ln>
                            <a:noFill/>
                          </a:ln>
                          <a:solidFill>
                            <a:schemeClr val="tx1"/>
                          </a:solidFill>
                          <a:effectLst/>
                          <a:latin typeface="Arial" charset="0"/>
                          <a:ea typeface="ＭＳ Ｐゴシック" charset="-128"/>
                        </a:rPr>
                        <a:t>Integration with high-performance scalable data back-ends for the model data (NoSQL, Document oriented)</a:t>
                      </a:r>
                    </a:p>
                    <a:p>
                      <a:pPr marL="285750" marR="0" lvl="0" indent="-285750" algn="just" defTabSz="914400" rtl="0" eaLnBrk="1" fontAlgn="base" latinLnBrk="0" hangingPunct="1">
                        <a:lnSpc>
                          <a:spcPct val="100000"/>
                        </a:lnSpc>
                        <a:spcBef>
                          <a:spcPct val="0"/>
                        </a:spcBef>
                        <a:spcAft>
                          <a:spcPct val="0"/>
                        </a:spcAft>
                        <a:buClrTx/>
                        <a:buSzTx/>
                        <a:buFont typeface="Arial" panose="020B0604020202020204" pitchFamily="34" charset="0"/>
                        <a:buChar char="•"/>
                        <a:tabLst/>
                        <a:defRPr/>
                      </a:pPr>
                      <a:r>
                        <a:rPr kumimoji="0" lang="en-US" altLang="en-US" sz="1800" b="0" i="0" u="none" strike="noStrike" cap="none" normalizeH="0" baseline="0" dirty="0" smtClean="0">
                          <a:ln>
                            <a:noFill/>
                          </a:ln>
                          <a:solidFill>
                            <a:schemeClr val="tx1"/>
                          </a:solidFill>
                          <a:effectLst/>
                          <a:latin typeface="Arial" charset="0"/>
                          <a:ea typeface="ＭＳ Ｐゴシック" charset="-128"/>
                        </a:rPr>
                        <a:t>Visualization strategies.</a:t>
                      </a:r>
                    </a:p>
                    <a:p>
                      <a:pPr marL="285750" marR="0" lvl="0" indent="-285750" algn="just" defTabSz="914400" rtl="0" eaLnBrk="1" fontAlgn="base" latinLnBrk="0" hangingPunct="1">
                        <a:lnSpc>
                          <a:spcPct val="100000"/>
                        </a:lnSpc>
                        <a:spcBef>
                          <a:spcPct val="0"/>
                        </a:spcBef>
                        <a:spcAft>
                          <a:spcPct val="0"/>
                        </a:spcAft>
                        <a:buClrTx/>
                        <a:buSzTx/>
                        <a:buFont typeface="Arial" panose="020B0604020202020204" pitchFamily="34" charset="0"/>
                        <a:buChar char="•"/>
                        <a:tabLst/>
                        <a:defRPr/>
                      </a:pPr>
                      <a:r>
                        <a:rPr kumimoji="0" lang="en-US" altLang="en-US" sz="1800" b="0" i="0" u="none" strike="noStrike" cap="none" normalizeH="0" baseline="0" dirty="0" smtClean="0">
                          <a:ln>
                            <a:noFill/>
                          </a:ln>
                          <a:solidFill>
                            <a:schemeClr val="tx1"/>
                          </a:solidFill>
                          <a:effectLst/>
                          <a:latin typeface="Arial" charset="0"/>
                          <a:ea typeface="ＭＳ Ｐゴシック" charset="-128"/>
                        </a:rPr>
                        <a:t>Define future cases of study. Explore the applicability of the system to assess the impact of: punctual accidents in industrial sites, unexpected emissions due to port activities.</a:t>
                      </a:r>
                    </a:p>
                    <a:p>
                      <a:pPr marL="285750" marR="0" lvl="0" indent="-285750" algn="just" defTabSz="914400" rtl="0" eaLnBrk="1" fontAlgn="base" latinLnBrk="0" hangingPunct="1">
                        <a:lnSpc>
                          <a:spcPct val="100000"/>
                        </a:lnSpc>
                        <a:spcBef>
                          <a:spcPct val="0"/>
                        </a:spcBef>
                        <a:spcAft>
                          <a:spcPct val="0"/>
                        </a:spcAft>
                        <a:buClrTx/>
                        <a:buSzTx/>
                        <a:buFont typeface="Arial" panose="020B0604020202020204" pitchFamily="34" charset="0"/>
                        <a:buChar char="•"/>
                        <a:tabLst/>
                        <a:defRPr/>
                      </a:pPr>
                      <a:r>
                        <a:rPr kumimoji="0" lang="en-US" altLang="en-US" sz="1800" b="0" i="0" u="none" strike="noStrike" cap="none" normalizeH="0" baseline="0" dirty="0" smtClean="0">
                          <a:ln>
                            <a:noFill/>
                          </a:ln>
                          <a:solidFill>
                            <a:schemeClr val="tx1"/>
                          </a:solidFill>
                          <a:effectLst/>
                          <a:latin typeface="Arial" charset="0"/>
                          <a:ea typeface="ＭＳ Ｐゴシック" charset="-128"/>
                        </a:rPr>
                        <a:t>Proof of concept: modelling tool forecast air urban quality</a:t>
                      </a:r>
                    </a:p>
                    <a:p>
                      <a:pPr marL="285750" marR="0" lvl="0" indent="-285750" algn="just" defTabSz="914400" rtl="0" eaLnBrk="1" fontAlgn="base" latinLnBrk="0" hangingPunct="1">
                        <a:lnSpc>
                          <a:spcPct val="100000"/>
                        </a:lnSpc>
                        <a:spcBef>
                          <a:spcPct val="0"/>
                        </a:spcBef>
                        <a:spcAft>
                          <a:spcPct val="0"/>
                        </a:spcAft>
                        <a:buClrTx/>
                        <a:buSzTx/>
                        <a:buFont typeface="Arial" panose="020B0604020202020204" pitchFamily="34" charset="0"/>
                        <a:buChar char="•"/>
                        <a:tabLst/>
                      </a:pPr>
                      <a:r>
                        <a:rPr kumimoji="0" lang="en-US" altLang="es-ES" sz="1800" b="0" i="0" u="none" strike="noStrike" cap="none" normalizeH="0" baseline="0" dirty="0" smtClean="0">
                          <a:ln>
                            <a:noFill/>
                          </a:ln>
                          <a:solidFill>
                            <a:schemeClr val="tx1"/>
                          </a:solidFill>
                          <a:effectLst/>
                          <a:latin typeface="Arial" panose="020B0604020202020204" pitchFamily="34" charset="0"/>
                          <a:ea typeface="ＭＳ Ｐゴシック" panose="020B0600070205080204" pitchFamily="34" charset="-128"/>
                        </a:rPr>
                        <a:t>Disseminate the project ideas and results adapting the message to each audience.</a:t>
                      </a:r>
                    </a:p>
                    <a:p>
                      <a:pPr marL="285750" marR="0" lvl="0" indent="-285750" algn="just" defTabSz="914400" rtl="0" eaLnBrk="1" fontAlgn="base" latinLnBrk="0" hangingPunct="1">
                        <a:lnSpc>
                          <a:spcPct val="100000"/>
                        </a:lnSpc>
                        <a:spcBef>
                          <a:spcPct val="0"/>
                        </a:spcBef>
                        <a:spcAft>
                          <a:spcPct val="0"/>
                        </a:spcAft>
                        <a:buClrTx/>
                        <a:buSzTx/>
                        <a:buFont typeface="Arial" panose="020B0604020202020204" pitchFamily="34" charset="0"/>
                        <a:buChar char="•"/>
                        <a:tabLst/>
                      </a:pPr>
                      <a:r>
                        <a:rPr kumimoji="0" lang="en-US" altLang="es-ES" sz="1800" b="0" i="0" u="none" strike="noStrike" cap="none" normalizeH="0" baseline="0" dirty="0" smtClean="0">
                          <a:ln>
                            <a:noFill/>
                          </a:ln>
                          <a:solidFill>
                            <a:schemeClr val="tx1"/>
                          </a:solidFill>
                          <a:effectLst/>
                          <a:latin typeface="Arial" panose="020B0604020202020204" pitchFamily="34" charset="0"/>
                          <a:ea typeface="ＭＳ Ｐゴシック" panose="020B0600070205080204" pitchFamily="34" charset="-128"/>
                        </a:rPr>
                        <a:t>Engage with all the interested parts, to receive end-user feedback and interaction, promote capacity building and project co-design according to the real needs of the </a:t>
                      </a:r>
                    </a:p>
                  </a:txBody>
                  <a:tcPr marL="91466" marR="91466" marT="45715" marB="4571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FFFF"/>
                    </a:solidFill>
                  </a:tcPr>
                </a:tc>
              </a:tr>
              <a:tr h="640022">
                <a:tc>
                  <a:txBody>
                    <a:bodyPr/>
                    <a:lstStyle>
                      <a:lvl1pPr>
                        <a:spcBef>
                          <a:spcPct val="20000"/>
                        </a:spcBef>
                        <a:defRPr sz="28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US" altLang="es-ES" sz="1800" b="0" i="0" u="none" strike="noStrike" cap="none" normalizeH="0" baseline="0" dirty="0" smtClean="0">
                          <a:ln>
                            <a:noFill/>
                          </a:ln>
                          <a:solidFill>
                            <a:srgbClr val="004990"/>
                          </a:solidFill>
                          <a:effectLst/>
                          <a:latin typeface="Arial" panose="020B0604020202020204" pitchFamily="34" charset="0"/>
                          <a:ea typeface="ＭＳ Ｐゴシック" panose="020B0600070205080204" pitchFamily="34" charset="-128"/>
                        </a:rPr>
                        <a:t>Integration with the project</a:t>
                      </a:r>
                    </a:p>
                  </a:txBody>
                  <a:tcPr marL="91466" marR="91466" marT="45715" marB="4571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FFFF"/>
                    </a:solidFill>
                  </a:tcPr>
                </a:tc>
                <a:tc>
                  <a:txBody>
                    <a:bodyPr/>
                    <a:lstStyle>
                      <a:lvl1pPr>
                        <a:spcBef>
                          <a:spcPct val="20000"/>
                        </a:spcBef>
                        <a:defRPr sz="28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US" altLang="es-ES" sz="1800" b="0" i="0" u="none" strike="noStrike" cap="none" normalizeH="0" baseline="0" dirty="0" smtClean="0">
                          <a:ln>
                            <a:noFill/>
                          </a:ln>
                          <a:solidFill>
                            <a:srgbClr val="004990"/>
                          </a:solidFill>
                          <a:effectLst/>
                          <a:latin typeface="Arial" panose="020B0604020202020204" pitchFamily="34" charset="0"/>
                          <a:ea typeface="ＭＳ Ｐゴシック" panose="020B0600070205080204" pitchFamily="34" charset="-128"/>
                        </a:rPr>
                        <a:t>The purpose of this WP is to achieve the expected social impact of the results from the previous WP. </a:t>
                      </a:r>
                    </a:p>
                  </a:txBody>
                  <a:tcPr marL="91466" marR="91466" marT="45715" marB="4571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FFFF"/>
                    </a:solidFill>
                  </a:tcPr>
                </a:tc>
              </a:tr>
              <a:tr h="1462909">
                <a:tc>
                  <a:txBody>
                    <a:bodyPr/>
                    <a:lstStyle>
                      <a:lvl1pPr>
                        <a:spcBef>
                          <a:spcPct val="20000"/>
                        </a:spcBef>
                        <a:defRPr sz="28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s-ES" sz="1800" b="0" i="0" u="none" strike="noStrike" cap="none" normalizeH="0" baseline="0" dirty="0" smtClean="0">
                          <a:ln>
                            <a:noFill/>
                          </a:ln>
                          <a:solidFill>
                            <a:srgbClr val="004990"/>
                          </a:solidFill>
                          <a:effectLst/>
                          <a:latin typeface="Arial" panose="020B0604020202020204" pitchFamily="34" charset="0"/>
                          <a:ea typeface="ＭＳ Ｐゴシック" panose="020B0600070205080204" pitchFamily="34" charset="-128"/>
                        </a:rPr>
                        <a:t>Means required</a:t>
                      </a:r>
                    </a:p>
                  </a:txBody>
                  <a:tcPr marL="91466" marR="91466" marT="45715" marB="4571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FFFF"/>
                    </a:solidFill>
                  </a:tcPr>
                </a:tc>
                <a:tc>
                  <a:txBody>
                    <a:bodyPr/>
                    <a:lstStyle>
                      <a:lvl1pPr>
                        <a:spcBef>
                          <a:spcPct val="20000"/>
                        </a:spcBef>
                        <a:defRPr sz="28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defRPr sz="24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defRPr sz="20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s-ES" sz="1800" b="0" i="0" u="none" strike="noStrike" cap="none" normalizeH="0" baseline="0" dirty="0" smtClean="0">
                          <a:ln>
                            <a:noFill/>
                          </a:ln>
                          <a:solidFill>
                            <a:srgbClr val="004990"/>
                          </a:solidFill>
                          <a:effectLst/>
                          <a:latin typeface="Arial" panose="020B0604020202020204" pitchFamily="34" charset="0"/>
                          <a:ea typeface="ＭＳ Ｐゴシック" panose="020B0600070205080204" pitchFamily="34" charset="-128"/>
                        </a:rPr>
                        <a:t>Project management and outreach: 2 (PM)/year.</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s-ES" sz="1800" b="0" i="0" u="none" strike="noStrike" cap="none" normalizeH="0" baseline="0" dirty="0" smtClean="0">
                          <a:ln>
                            <a:noFill/>
                          </a:ln>
                          <a:solidFill>
                            <a:srgbClr val="004990"/>
                          </a:solidFill>
                          <a:effectLst/>
                          <a:latin typeface="Arial" panose="020B0604020202020204" pitchFamily="34" charset="0"/>
                          <a:ea typeface="ＭＳ Ｐゴシック" panose="020B0600070205080204" pitchFamily="34" charset="-128"/>
                        </a:rPr>
                        <a:t>1 developer during  1.5 years (18 PM)  (data back-end)</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s-ES" sz="1800" b="0" i="0" u="none" strike="noStrike" cap="none" normalizeH="0" baseline="0" dirty="0" smtClean="0">
                          <a:ln>
                            <a:noFill/>
                          </a:ln>
                          <a:solidFill>
                            <a:srgbClr val="004990"/>
                          </a:solidFill>
                          <a:effectLst/>
                          <a:latin typeface="Arial" panose="020B0604020202020204" pitchFamily="34" charset="0"/>
                          <a:ea typeface="ＭＳ Ｐゴシック" panose="020B0600070205080204" pitchFamily="34" charset="-128"/>
                        </a:rPr>
                        <a:t>1 postdoc during 1 year (12 PM) (case studies)</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s-ES" sz="1800" b="0" i="0" u="none" strike="noStrike" cap="none" normalizeH="0" baseline="0" dirty="0" smtClean="0">
                          <a:ln>
                            <a:noFill/>
                          </a:ln>
                          <a:solidFill>
                            <a:srgbClr val="004990"/>
                          </a:solidFill>
                          <a:effectLst/>
                          <a:latin typeface="Arial" panose="020B0604020202020204" pitchFamily="34" charset="0"/>
                          <a:ea typeface="ＭＳ Ｐゴシック" panose="020B0600070205080204" pitchFamily="34" charset="-128"/>
                        </a:rPr>
                        <a:t>1 postdoc during 1 year (12 PM) (Visualization and mesh in-kind CASE)</a:t>
                      </a:r>
                    </a:p>
                  </a:txBody>
                  <a:tcPr marL="91466" marR="91466" marT="45715" marB="4571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FFFF"/>
                    </a:solidFill>
                  </a:tcPr>
                </a:tc>
              </a:tr>
            </a:tbl>
          </a:graphicData>
        </a:graphic>
      </p:graphicFrame>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ítulo 6"/>
          <p:cNvSpPr>
            <a:spLocks noGrp="1"/>
          </p:cNvSpPr>
          <p:nvPr>
            <p:ph type="title"/>
          </p:nvPr>
        </p:nvSpPr>
        <p:spPr>
          <a:xfrm>
            <a:off x="396875" y="144463"/>
            <a:ext cx="6191250" cy="696912"/>
          </a:xfrm>
        </p:spPr>
        <p:txBody>
          <a:bodyPr/>
          <a:lstStyle/>
          <a:p>
            <a:pPr>
              <a:defRPr/>
            </a:pPr>
            <a:r>
              <a:rPr lang="en-US" dirty="0" smtClean="0"/>
              <a:t>Summary of resources and budget</a:t>
            </a:r>
            <a:endParaRPr lang="en-US" dirty="0"/>
          </a:p>
        </p:txBody>
      </p:sp>
      <p:sp>
        <p:nvSpPr>
          <p:cNvPr id="38915" name="CuadroTexto 9"/>
          <p:cNvSpPr txBox="1">
            <a:spLocks noChangeArrowheads="1"/>
          </p:cNvSpPr>
          <p:nvPr/>
        </p:nvSpPr>
        <p:spPr bwMode="auto">
          <a:xfrm>
            <a:off x="107950" y="1274763"/>
            <a:ext cx="8721725" cy="17541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Arial" charset="0"/>
                <a:ea typeface="ＭＳ Ｐゴシック" pitchFamily="34" charset="-128"/>
              </a:defRPr>
            </a:lvl1pPr>
            <a:lvl2pPr>
              <a:defRPr>
                <a:solidFill>
                  <a:schemeClr val="tx1"/>
                </a:solidFill>
                <a:latin typeface="Arial" charset="0"/>
                <a:ea typeface="ＭＳ Ｐゴシック" pitchFamily="34" charset="-128"/>
              </a:defRPr>
            </a:lvl2pPr>
            <a:lvl3pPr marL="1143000" indent="-228600">
              <a:defRPr>
                <a:solidFill>
                  <a:schemeClr val="tx1"/>
                </a:solidFill>
                <a:latin typeface="Arial" charset="0"/>
                <a:ea typeface="ＭＳ Ｐゴシック" pitchFamily="34" charset="-128"/>
              </a:defRPr>
            </a:lvl3pPr>
            <a:lvl4pPr marL="1600200" indent="-228600">
              <a:defRPr>
                <a:solidFill>
                  <a:schemeClr val="tx1"/>
                </a:solidFill>
                <a:latin typeface="Arial" charset="0"/>
                <a:ea typeface="ＭＳ Ｐゴシック" pitchFamily="34" charset="-128"/>
              </a:defRPr>
            </a:lvl4pPr>
            <a:lvl5pPr marL="2057400" indent="-22860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r>
              <a:rPr lang="en-US" altLang="es-ES" b="1"/>
              <a:t>Human:</a:t>
            </a:r>
          </a:p>
          <a:p>
            <a:pPr lvl="1"/>
            <a:r>
              <a:rPr lang="en-US" altLang="es-ES"/>
              <a:t>ES :		96 PM (2 postdocs x 4 years) + 36 PM (PhD in-kind ES)</a:t>
            </a:r>
          </a:p>
          <a:p>
            <a:pPr lvl="1"/>
            <a:r>
              <a:rPr lang="en-US" altLang="es-ES"/>
              <a:t>CASE:	48 PM (2 postdocs x 2 years) + 12 PM (vis.+mesh in-kind CASE)</a:t>
            </a:r>
          </a:p>
          <a:p>
            <a:pPr lvl="1"/>
            <a:r>
              <a:rPr lang="en-US" altLang="es-ES"/>
              <a:t>CS: 		36 PM (1 developer x 3 years)</a:t>
            </a:r>
          </a:p>
          <a:p>
            <a:pPr lvl="1"/>
            <a:r>
              <a:rPr lang="en-US" altLang="es-ES"/>
              <a:t>PM and outreach: 	2 PM/year</a:t>
            </a:r>
          </a:p>
          <a:p>
            <a:pPr lvl="1"/>
            <a:r>
              <a:rPr lang="en-US" altLang="es-ES"/>
              <a:t>TOTAL:	188 PM (approx. 240 k€/year)</a:t>
            </a:r>
          </a:p>
        </p:txBody>
      </p:sp>
      <p:sp>
        <p:nvSpPr>
          <p:cNvPr id="38916" name="CuadroTexto 11"/>
          <p:cNvSpPr txBox="1">
            <a:spLocks noChangeArrowheads="1"/>
          </p:cNvSpPr>
          <p:nvPr/>
        </p:nvSpPr>
        <p:spPr bwMode="auto">
          <a:xfrm>
            <a:off x="138113" y="3171825"/>
            <a:ext cx="8982075" cy="1477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Arial" charset="0"/>
                <a:ea typeface="ＭＳ Ｐゴシック" pitchFamily="34" charset="-128"/>
              </a:defRPr>
            </a:lvl1pPr>
            <a:lvl2pPr>
              <a:defRPr>
                <a:solidFill>
                  <a:schemeClr val="tx1"/>
                </a:solidFill>
                <a:latin typeface="Arial" charset="0"/>
                <a:ea typeface="ＭＳ Ｐゴシック" pitchFamily="34" charset="-128"/>
              </a:defRPr>
            </a:lvl2pPr>
            <a:lvl3pPr marL="1143000" indent="-228600">
              <a:defRPr>
                <a:solidFill>
                  <a:schemeClr val="tx1"/>
                </a:solidFill>
                <a:latin typeface="Arial" charset="0"/>
                <a:ea typeface="ＭＳ Ｐゴシック" pitchFamily="34" charset="-128"/>
              </a:defRPr>
            </a:lvl3pPr>
            <a:lvl4pPr marL="1600200" indent="-228600">
              <a:defRPr>
                <a:solidFill>
                  <a:schemeClr val="tx1"/>
                </a:solidFill>
                <a:latin typeface="Arial" charset="0"/>
                <a:ea typeface="ＭＳ Ｐゴシック" pitchFamily="34" charset="-128"/>
              </a:defRPr>
            </a:lvl4pPr>
            <a:lvl5pPr marL="2057400" indent="-22860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r>
              <a:rPr lang="en-US" altLang="es-ES" b="1"/>
              <a:t>Infrastructure, supercomputing resources (approx.):</a:t>
            </a:r>
          </a:p>
          <a:p>
            <a:pPr lvl="1"/>
            <a:r>
              <a:rPr lang="en-US" altLang="es-ES"/>
              <a:t>ES :		2 Mh/year (runs using up to 5,000 CPUs) </a:t>
            </a:r>
            <a:r>
              <a:rPr lang="en-US" altLang="es-ES">
                <a:solidFill>
                  <a:srgbClr val="FF0000"/>
                </a:solidFill>
              </a:rPr>
              <a:t>Need of dedicated queues</a:t>
            </a:r>
          </a:p>
          <a:p>
            <a:pPr lvl="1"/>
            <a:r>
              <a:rPr lang="en-US" altLang="es-ES"/>
              <a:t>CASE:	2 Mh/year (runs using up to 5,000 CPUs) </a:t>
            </a:r>
            <a:r>
              <a:rPr lang="en-US" altLang="es-ES">
                <a:solidFill>
                  <a:srgbClr val="FF0000"/>
                </a:solidFill>
              </a:rPr>
              <a:t>Need of dedicated queues</a:t>
            </a:r>
            <a:endParaRPr lang="en-US" altLang="es-ES"/>
          </a:p>
          <a:p>
            <a:pPr lvl="1"/>
            <a:r>
              <a:rPr lang="en-US" altLang="es-ES"/>
              <a:t>CS: 		--</a:t>
            </a:r>
          </a:p>
          <a:p>
            <a:pPr lvl="1"/>
            <a:r>
              <a:rPr lang="en-US" altLang="es-ES"/>
              <a:t>TOTAL:	4 Mh/year (substantial disk space also required)</a:t>
            </a:r>
          </a:p>
        </p:txBody>
      </p:sp>
      <p:sp>
        <p:nvSpPr>
          <p:cNvPr id="38917" name="CuadroTexto 12"/>
          <p:cNvSpPr txBox="1">
            <a:spLocks noChangeArrowheads="1"/>
          </p:cNvSpPr>
          <p:nvPr/>
        </p:nvSpPr>
        <p:spPr bwMode="auto">
          <a:xfrm>
            <a:off x="138113" y="4662488"/>
            <a:ext cx="6686446" cy="20313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Arial" charset="0"/>
                <a:ea typeface="ＭＳ Ｐゴシック" pitchFamily="34" charset="-128"/>
              </a:defRPr>
            </a:lvl1pPr>
            <a:lvl2pPr>
              <a:defRPr>
                <a:solidFill>
                  <a:schemeClr val="tx1"/>
                </a:solidFill>
                <a:latin typeface="Arial" charset="0"/>
                <a:ea typeface="ＭＳ Ｐゴシック" pitchFamily="34" charset="-128"/>
              </a:defRPr>
            </a:lvl2pPr>
            <a:lvl3pPr marL="1143000" indent="-228600">
              <a:defRPr>
                <a:solidFill>
                  <a:schemeClr val="tx1"/>
                </a:solidFill>
                <a:latin typeface="Arial" charset="0"/>
                <a:ea typeface="ＭＳ Ｐゴシック" pitchFamily="34" charset="-128"/>
              </a:defRPr>
            </a:lvl3pPr>
            <a:lvl4pPr marL="1600200" indent="-228600">
              <a:defRPr>
                <a:solidFill>
                  <a:schemeClr val="tx1"/>
                </a:solidFill>
                <a:latin typeface="Arial" charset="0"/>
                <a:ea typeface="ＭＳ Ｐゴシック" pitchFamily="34" charset="-128"/>
              </a:defRPr>
            </a:lvl4pPr>
            <a:lvl5pPr marL="2057400" indent="-22860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r>
              <a:rPr lang="en-US" altLang="es-ES" b="1" dirty="0"/>
              <a:t>Others:</a:t>
            </a:r>
          </a:p>
          <a:p>
            <a:pPr lvl="1"/>
            <a:r>
              <a:rPr lang="en-US" altLang="es-ES" dirty="0"/>
              <a:t>ES :		None</a:t>
            </a:r>
          </a:p>
          <a:p>
            <a:pPr lvl="1"/>
            <a:r>
              <a:rPr lang="en-US" altLang="es-ES" dirty="0"/>
              <a:t>CASE:	None</a:t>
            </a:r>
          </a:p>
          <a:p>
            <a:pPr lvl="1"/>
            <a:r>
              <a:rPr lang="en-US" altLang="es-ES" dirty="0"/>
              <a:t>CS: 		40 k€ to acquire sensors for model calibration</a:t>
            </a:r>
          </a:p>
          <a:p>
            <a:pPr lvl="1"/>
            <a:r>
              <a:rPr lang="en-US" altLang="es-ES" dirty="0"/>
              <a:t>TOTAL:	40 k€ </a:t>
            </a:r>
          </a:p>
          <a:p>
            <a:pPr lvl="1"/>
            <a:endParaRPr lang="en-US" altLang="es-ES" dirty="0"/>
          </a:p>
          <a:p>
            <a:pPr lvl="1"/>
            <a:r>
              <a:rPr lang="en-US" altLang="es-ES" b="1" u="sng" dirty="0"/>
              <a:t>TOTAL</a:t>
            </a:r>
            <a:r>
              <a:rPr lang="en-US" altLang="es-ES" b="1" dirty="0"/>
              <a:t>: 250 k€/</a:t>
            </a:r>
            <a:r>
              <a:rPr lang="en-US" altLang="es-ES" b="1" dirty="0" smtClean="0"/>
              <a:t>year</a:t>
            </a:r>
            <a:endParaRPr lang="en-US" altLang="es-ES"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6875" y="144463"/>
            <a:ext cx="6191250" cy="696912"/>
          </a:xfrm>
        </p:spPr>
        <p:txBody>
          <a:bodyPr/>
          <a:lstStyle/>
          <a:p>
            <a:pPr>
              <a:defRPr/>
            </a:pPr>
            <a:r>
              <a:rPr lang="en-US" sz="2400" dirty="0" smtClean="0"/>
              <a:t>Urban air pollution. Causes</a:t>
            </a:r>
            <a:endParaRPr lang="en-US" sz="2400" dirty="0"/>
          </a:p>
        </p:txBody>
      </p:sp>
      <p:pic>
        <p:nvPicPr>
          <p:cNvPr id="14339" name="Picture 2" descr="C:\Users\asoret\Pictures\BCN 1908.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7975" y="1166813"/>
            <a:ext cx="4070350" cy="23510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4340" name="3 Rectángulo"/>
          <p:cNvSpPr>
            <a:spLocks noChangeArrowheads="1"/>
          </p:cNvSpPr>
          <p:nvPr/>
        </p:nvSpPr>
        <p:spPr bwMode="auto">
          <a:xfrm>
            <a:off x="215900" y="931863"/>
            <a:ext cx="2851150" cy="3079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Arial" charset="0"/>
                <a:ea typeface="ＭＳ Ｐゴシック" pitchFamily="34" charset="-128"/>
              </a:defRPr>
            </a:lvl1pPr>
            <a:lvl2pPr marL="742950" indent="-285750">
              <a:defRPr>
                <a:solidFill>
                  <a:schemeClr val="tx1"/>
                </a:solidFill>
                <a:latin typeface="Arial" charset="0"/>
                <a:ea typeface="ＭＳ Ｐゴシック" pitchFamily="34" charset="-128"/>
              </a:defRPr>
            </a:lvl2pPr>
            <a:lvl3pPr marL="1143000" indent="-228600">
              <a:defRPr>
                <a:solidFill>
                  <a:schemeClr val="tx1"/>
                </a:solidFill>
                <a:latin typeface="Arial" charset="0"/>
                <a:ea typeface="ＭＳ Ｐゴシック" pitchFamily="34" charset="-128"/>
              </a:defRPr>
            </a:lvl3pPr>
            <a:lvl4pPr marL="1600200" indent="-228600">
              <a:defRPr>
                <a:solidFill>
                  <a:schemeClr val="tx1"/>
                </a:solidFill>
                <a:latin typeface="Arial" charset="0"/>
                <a:ea typeface="ＭＳ Ｐゴシック" pitchFamily="34" charset="-128"/>
              </a:defRPr>
            </a:lvl4pPr>
            <a:lvl5pPr marL="2057400" indent="-22860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r>
              <a:rPr lang="en-US" altLang="en-US" sz="1400"/>
              <a:t>Plaça Espanya, Barcelona (1908)</a:t>
            </a:r>
          </a:p>
        </p:txBody>
      </p:sp>
      <p:sp>
        <p:nvSpPr>
          <p:cNvPr id="7" name="14 Rectángulo"/>
          <p:cNvSpPr>
            <a:spLocks noChangeArrowheads="1"/>
          </p:cNvSpPr>
          <p:nvPr/>
        </p:nvSpPr>
        <p:spPr bwMode="auto">
          <a:xfrm>
            <a:off x="109538" y="3868738"/>
            <a:ext cx="3108325" cy="3079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Arial" charset="0"/>
                <a:ea typeface="ＭＳ Ｐゴシック" pitchFamily="34" charset="-128"/>
              </a:defRPr>
            </a:lvl1pPr>
            <a:lvl2pPr marL="742950" indent="-285750">
              <a:defRPr>
                <a:solidFill>
                  <a:schemeClr val="tx1"/>
                </a:solidFill>
                <a:latin typeface="Arial" charset="0"/>
                <a:ea typeface="ＭＳ Ｐゴシック" pitchFamily="34" charset="-128"/>
              </a:defRPr>
            </a:lvl2pPr>
            <a:lvl3pPr marL="1143000" indent="-228600">
              <a:defRPr>
                <a:solidFill>
                  <a:schemeClr val="tx1"/>
                </a:solidFill>
                <a:latin typeface="Arial" charset="0"/>
                <a:ea typeface="ＭＳ Ｐゴシック" pitchFamily="34" charset="-128"/>
              </a:defRPr>
            </a:lvl3pPr>
            <a:lvl4pPr marL="1600200" indent="-228600">
              <a:defRPr>
                <a:solidFill>
                  <a:schemeClr val="tx1"/>
                </a:solidFill>
                <a:latin typeface="Arial" charset="0"/>
                <a:ea typeface="ＭＳ Ｐゴシック" pitchFamily="34" charset="-128"/>
              </a:defRPr>
            </a:lvl4pPr>
            <a:lvl5pPr marL="2057400" indent="-22860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r>
              <a:rPr lang="en-US" altLang="en-US" sz="1400"/>
              <a:t>C/ Gran de Gràcia, Barcelona (1908)</a:t>
            </a:r>
          </a:p>
        </p:txBody>
      </p:sp>
      <p:sp>
        <p:nvSpPr>
          <p:cNvPr id="8" name="15 Rectángulo"/>
          <p:cNvSpPr>
            <a:spLocks noChangeArrowheads="1"/>
          </p:cNvSpPr>
          <p:nvPr/>
        </p:nvSpPr>
        <p:spPr bwMode="auto">
          <a:xfrm>
            <a:off x="5953125" y="3903663"/>
            <a:ext cx="3108543" cy="3077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Arial" charset="0"/>
                <a:ea typeface="ＭＳ Ｐゴシック" pitchFamily="34" charset="-128"/>
              </a:defRPr>
            </a:lvl1pPr>
            <a:lvl2pPr marL="742950" indent="-285750">
              <a:defRPr>
                <a:solidFill>
                  <a:schemeClr val="tx1"/>
                </a:solidFill>
                <a:latin typeface="Arial" charset="0"/>
                <a:ea typeface="ＭＳ Ｐゴシック" pitchFamily="34" charset="-128"/>
              </a:defRPr>
            </a:lvl2pPr>
            <a:lvl3pPr marL="1143000" indent="-228600">
              <a:defRPr>
                <a:solidFill>
                  <a:schemeClr val="tx1"/>
                </a:solidFill>
                <a:latin typeface="Arial" charset="0"/>
                <a:ea typeface="ＭＳ Ｐゴシック" pitchFamily="34" charset="-128"/>
              </a:defRPr>
            </a:lvl3pPr>
            <a:lvl4pPr marL="1600200" indent="-228600">
              <a:defRPr>
                <a:solidFill>
                  <a:schemeClr val="tx1"/>
                </a:solidFill>
                <a:latin typeface="Arial" charset="0"/>
                <a:ea typeface="ＭＳ Ｐゴシック" pitchFamily="34" charset="-128"/>
              </a:defRPr>
            </a:lvl4pPr>
            <a:lvl5pPr marL="2057400" indent="-22860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r>
              <a:rPr lang="en-US" altLang="en-US" sz="1400" dirty="0"/>
              <a:t>C/ Gran de </a:t>
            </a:r>
            <a:r>
              <a:rPr lang="en-US" altLang="en-US" sz="1400" dirty="0" err="1"/>
              <a:t>Gràcia</a:t>
            </a:r>
            <a:r>
              <a:rPr lang="en-US" altLang="en-US" sz="1400" dirty="0"/>
              <a:t>, Barcelona </a:t>
            </a:r>
            <a:r>
              <a:rPr lang="en-US" altLang="en-US" sz="1400" dirty="0" smtClean="0"/>
              <a:t>(2014)</a:t>
            </a:r>
            <a:endParaRPr lang="en-US" altLang="en-US" sz="1400" dirty="0"/>
          </a:p>
        </p:txBody>
      </p:sp>
      <p:pic>
        <p:nvPicPr>
          <p:cNvPr id="14344" name="Picture 3" descr="E:\1a-doctorat\Thesis\presentacio\videos\fotos\IMG_1317.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730750" y="1185863"/>
            <a:ext cx="3886200" cy="23320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4345" name="13 Rectángulo"/>
          <p:cNvSpPr>
            <a:spLocks noChangeArrowheads="1"/>
          </p:cNvSpPr>
          <p:nvPr/>
        </p:nvSpPr>
        <p:spPr bwMode="auto">
          <a:xfrm>
            <a:off x="5905500" y="903288"/>
            <a:ext cx="2851150" cy="3063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Arial" charset="0"/>
                <a:ea typeface="ＭＳ Ｐゴシック" pitchFamily="34" charset="-128"/>
              </a:defRPr>
            </a:lvl1pPr>
            <a:lvl2pPr marL="742950" indent="-285750">
              <a:defRPr>
                <a:solidFill>
                  <a:schemeClr val="tx1"/>
                </a:solidFill>
                <a:latin typeface="Arial" charset="0"/>
                <a:ea typeface="ＭＳ Ｐゴシック" pitchFamily="34" charset="-128"/>
              </a:defRPr>
            </a:lvl2pPr>
            <a:lvl3pPr marL="1143000" indent="-228600">
              <a:defRPr>
                <a:solidFill>
                  <a:schemeClr val="tx1"/>
                </a:solidFill>
                <a:latin typeface="Arial" charset="0"/>
                <a:ea typeface="ＭＳ Ｐゴシック" pitchFamily="34" charset="-128"/>
              </a:defRPr>
            </a:lvl3pPr>
            <a:lvl4pPr marL="1600200" indent="-228600">
              <a:defRPr>
                <a:solidFill>
                  <a:schemeClr val="tx1"/>
                </a:solidFill>
                <a:latin typeface="Arial" charset="0"/>
                <a:ea typeface="ＭＳ Ｐゴシック" pitchFamily="34" charset="-128"/>
              </a:defRPr>
            </a:lvl4pPr>
            <a:lvl5pPr marL="2057400" indent="-22860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r>
              <a:rPr lang="en-US" altLang="en-US" sz="1400"/>
              <a:t>Plaça Espanya, Barcelona (2014)</a:t>
            </a:r>
          </a:p>
        </p:txBody>
      </p:sp>
      <p:pic>
        <p:nvPicPr>
          <p:cNvPr id="10" name="tranvies.mov">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rotWithShape="1">
          <a:blip r:embed="rId6"/>
          <a:srcRect l="1954" t="2248" r="1341" b="52035"/>
          <a:stretch/>
        </p:blipFill>
        <p:spPr>
          <a:xfrm>
            <a:off x="224204" y="4176347"/>
            <a:ext cx="8695592" cy="2312377"/>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mediacall" presetSubtype="0" fill="hold" nodeType="withEffect">
                                  <p:stCondLst>
                                    <p:cond delay="0"/>
                                  </p:stCondLst>
                                  <p:childTnLst>
                                    <p:cmd type="call" cmd="playFrom(0.0)">
                                      <p:cBhvr>
                                        <p:cTn id="8" dur="26965" fill="hold"/>
                                        <p:tgtEl>
                                          <p:spTgt spid="10"/>
                                        </p:tgtEl>
                                      </p:cBhvr>
                                    </p:cmd>
                                  </p:childTnLst>
                                </p:cTn>
                              </p:par>
                              <p:par>
                                <p:cTn id="9" presetID="1" presetClass="entr" presetSubtype="0"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video>
              <p:cMediaNode vol="80000">
                <p:cTn id="13" fill="hold" display="0">
                  <p:stCondLst>
                    <p:cond delay="indefinite"/>
                  </p:stCondLst>
                </p:cTn>
                <p:tgtEl>
                  <p:spTgt spid="10"/>
                </p:tgtEl>
              </p:cMediaNode>
            </p:video>
          </p:childTnLst>
        </p:cTn>
      </p:par>
    </p:tnLst>
    <p:bldLst>
      <p:bldP spid="7" grpId="0"/>
      <p:bldP spid="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p:cNvSpPr/>
          <p:nvPr/>
        </p:nvSpPr>
        <p:spPr>
          <a:xfrm>
            <a:off x="757119" y="1061690"/>
            <a:ext cx="2820644" cy="461665"/>
          </a:xfrm>
          <a:prstGeom prst="rect">
            <a:avLst/>
          </a:prstGeom>
        </p:spPr>
        <p:txBody>
          <a:bodyPr wrap="none">
            <a:spAutoFit/>
          </a:bodyPr>
          <a:lstStyle/>
          <a:p>
            <a:r>
              <a:rPr lang="en-US" sz="2400" dirty="0" smtClean="0">
                <a:ea typeface="ＭＳ Ｐゴシック" charset="-128"/>
              </a:rPr>
              <a:t>Where we are now</a:t>
            </a:r>
            <a:endParaRPr lang="en-US" dirty="0"/>
          </a:p>
        </p:txBody>
      </p:sp>
      <p:sp>
        <p:nvSpPr>
          <p:cNvPr id="22" name="Rectangle 21"/>
          <p:cNvSpPr/>
          <p:nvPr/>
        </p:nvSpPr>
        <p:spPr>
          <a:xfrm>
            <a:off x="5370997" y="1061690"/>
            <a:ext cx="3161443" cy="461665"/>
          </a:xfrm>
          <a:prstGeom prst="rect">
            <a:avLst/>
          </a:prstGeom>
        </p:spPr>
        <p:txBody>
          <a:bodyPr wrap="none">
            <a:spAutoFit/>
          </a:bodyPr>
          <a:lstStyle/>
          <a:p>
            <a:r>
              <a:rPr lang="en-US" sz="2400" dirty="0" smtClean="0">
                <a:ea typeface="ＭＳ Ｐゴシック" charset="-128"/>
              </a:rPr>
              <a:t>Where we want to go</a:t>
            </a:r>
            <a:endParaRPr lang="en-US" dirty="0"/>
          </a:p>
        </p:txBody>
      </p:sp>
      <p:sp>
        <p:nvSpPr>
          <p:cNvPr id="2" name="Title 1"/>
          <p:cNvSpPr>
            <a:spLocks noGrp="1"/>
          </p:cNvSpPr>
          <p:nvPr>
            <p:ph type="title"/>
          </p:nvPr>
        </p:nvSpPr>
        <p:spPr>
          <a:xfrm>
            <a:off x="396875" y="144463"/>
            <a:ext cx="6191250" cy="696912"/>
          </a:xfrm>
        </p:spPr>
        <p:txBody>
          <a:bodyPr/>
          <a:lstStyle/>
          <a:p>
            <a:pPr>
              <a:defRPr/>
            </a:pPr>
            <a:r>
              <a:rPr lang="en-US" sz="2400" dirty="0" smtClean="0"/>
              <a:t>Air quality management tools: concept</a:t>
            </a:r>
            <a:endParaRPr lang="en-US" sz="2400" dirty="0"/>
          </a:p>
        </p:txBody>
      </p:sp>
      <p:pic>
        <p:nvPicPr>
          <p:cNvPr id="15363" name="3 Imagen"/>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79388" y="1718023"/>
            <a:ext cx="4265612" cy="3968750"/>
          </a:xfrm>
          <a:prstGeom prst="rect">
            <a:avLst/>
          </a:prstGeom>
          <a:noFill/>
          <a:ln w="28575">
            <a:solidFill>
              <a:srgbClr val="000000"/>
            </a:solidFill>
            <a:miter lim="800000"/>
            <a:headEnd/>
            <a:tailEnd/>
          </a:ln>
          <a:extLst>
            <a:ext uri="{909E8E84-426E-40dd-AFC4-6F175D3DCCD1}">
              <a14:hiddenFill xmlns:a14="http://schemas.microsoft.com/office/drawing/2010/main" xmlns="">
                <a:solidFill>
                  <a:srgbClr val="FFFFFF"/>
                </a:solidFill>
              </a14:hiddenFill>
            </a:ext>
          </a:extLst>
        </p:spPr>
      </p:pic>
      <p:pic>
        <p:nvPicPr>
          <p:cNvPr id="1536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30663" y="3651598"/>
            <a:ext cx="414337" cy="2047875"/>
          </a:xfrm>
          <a:prstGeom prst="rect">
            <a:avLst/>
          </a:prstGeom>
          <a:noFill/>
          <a:ln w="9525">
            <a:solidFill>
              <a:srgbClr val="000000"/>
            </a:solidFill>
            <a:miter lim="800000"/>
            <a:headEnd/>
            <a:tailEnd/>
          </a:ln>
          <a:extLst>
            <a:ext uri="{909E8E84-426E-40dd-AFC4-6F175D3DCCD1}">
              <a14:hiddenFill xmlns:a14="http://schemas.microsoft.com/office/drawing/2010/main" xmlns="">
                <a:solidFill>
                  <a:schemeClr val="accent1"/>
                </a:solidFill>
              </a14:hiddenFill>
            </a:ext>
          </a:extLst>
        </p:spPr>
      </p:pic>
      <p:sp>
        <p:nvSpPr>
          <p:cNvPr id="15365" name="4 CuadroTexto"/>
          <p:cNvSpPr txBox="1">
            <a:spLocks noChangeArrowheads="1"/>
          </p:cNvSpPr>
          <p:nvPr/>
        </p:nvSpPr>
        <p:spPr bwMode="auto">
          <a:xfrm>
            <a:off x="4030663" y="3416648"/>
            <a:ext cx="414337" cy="246062"/>
          </a:xfrm>
          <a:prstGeom prst="rect">
            <a:avLst/>
          </a:prstGeom>
          <a:solidFill>
            <a:schemeClr val="bg1"/>
          </a:solidFill>
          <a:ln w="9525">
            <a:solidFill>
              <a:srgbClr val="000000"/>
            </a:solidFill>
            <a:miter lim="800000"/>
            <a:headEnd/>
            <a:tailEnd/>
          </a:ln>
        </p:spPr>
        <p:txBody>
          <a:bodyPr>
            <a:spAutoFit/>
          </a:bodyPr>
          <a:lstStyle>
            <a:lvl1pPr>
              <a:defRPr>
                <a:solidFill>
                  <a:schemeClr val="tx1"/>
                </a:solidFill>
                <a:latin typeface="Arial" charset="0"/>
                <a:ea typeface="ＭＳ Ｐゴシック" pitchFamily="34" charset="-128"/>
              </a:defRPr>
            </a:lvl1pPr>
            <a:lvl2pPr marL="742950" indent="-285750">
              <a:defRPr>
                <a:solidFill>
                  <a:schemeClr val="tx1"/>
                </a:solidFill>
                <a:latin typeface="Arial" charset="0"/>
                <a:ea typeface="ＭＳ Ｐゴシック" pitchFamily="34" charset="-128"/>
              </a:defRPr>
            </a:lvl2pPr>
            <a:lvl3pPr marL="1143000" indent="-228600">
              <a:defRPr>
                <a:solidFill>
                  <a:schemeClr val="tx1"/>
                </a:solidFill>
                <a:latin typeface="Arial" charset="0"/>
                <a:ea typeface="ＭＳ Ｐゴシック" pitchFamily="34" charset="-128"/>
              </a:defRPr>
            </a:lvl3pPr>
            <a:lvl4pPr marL="1600200" indent="-228600">
              <a:defRPr>
                <a:solidFill>
                  <a:schemeClr val="tx1"/>
                </a:solidFill>
                <a:latin typeface="Arial" charset="0"/>
                <a:ea typeface="ＭＳ Ｐゴシック" pitchFamily="34" charset="-128"/>
              </a:defRPr>
            </a:lvl4pPr>
            <a:lvl5pPr marL="2057400" indent="-22860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algn="ctr"/>
            <a:r>
              <a:rPr lang="es-ES_tradnl" altLang="en-US" sz="500" b="1">
                <a:solidFill>
                  <a:schemeClr val="accent1"/>
                </a:solidFill>
              </a:rPr>
              <a:t>NO</a:t>
            </a:r>
            <a:r>
              <a:rPr lang="es-ES_tradnl" altLang="en-US" sz="500" b="1" baseline="-25000">
                <a:solidFill>
                  <a:schemeClr val="accent1"/>
                </a:solidFill>
              </a:rPr>
              <a:t>2</a:t>
            </a:r>
            <a:r>
              <a:rPr lang="es-ES_tradnl" altLang="en-US" sz="500" b="1">
                <a:solidFill>
                  <a:schemeClr val="accent1"/>
                </a:solidFill>
              </a:rPr>
              <a:t> [µg.m</a:t>
            </a:r>
            <a:r>
              <a:rPr lang="es-ES_tradnl" altLang="en-US" sz="500" b="1" baseline="30000">
                <a:solidFill>
                  <a:schemeClr val="accent1"/>
                </a:solidFill>
              </a:rPr>
              <a:t>-3</a:t>
            </a:r>
            <a:r>
              <a:rPr lang="es-ES_tradnl" altLang="en-US" sz="500" b="1">
                <a:solidFill>
                  <a:schemeClr val="accent1"/>
                </a:solidFill>
              </a:rPr>
              <a:t>]</a:t>
            </a:r>
            <a:endParaRPr lang="es-ES" altLang="en-US" sz="500" b="1" baseline="30000">
              <a:solidFill>
                <a:schemeClr val="accent1"/>
              </a:solidFill>
            </a:endParaRPr>
          </a:p>
        </p:txBody>
      </p:sp>
      <p:cxnSp>
        <p:nvCxnSpPr>
          <p:cNvPr id="7" name="6 Conector recto"/>
          <p:cNvCxnSpPr/>
          <p:nvPr/>
        </p:nvCxnSpPr>
        <p:spPr>
          <a:xfrm>
            <a:off x="2311400" y="4404073"/>
            <a:ext cx="2405063" cy="1295400"/>
          </a:xfrm>
          <a:prstGeom prst="line">
            <a:avLst/>
          </a:prstGeom>
          <a:ln w="22225">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8" name="10 Conector recto"/>
          <p:cNvCxnSpPr/>
          <p:nvPr/>
        </p:nvCxnSpPr>
        <p:spPr>
          <a:xfrm flipV="1">
            <a:off x="2311400" y="1718023"/>
            <a:ext cx="2405063" cy="2397126"/>
          </a:xfrm>
          <a:prstGeom prst="line">
            <a:avLst/>
          </a:prstGeom>
          <a:ln w="22225">
            <a:solidFill>
              <a:srgbClr val="000000"/>
            </a:solidFill>
          </a:ln>
        </p:spPr>
        <p:style>
          <a:lnRef idx="1">
            <a:schemeClr val="accent1"/>
          </a:lnRef>
          <a:fillRef idx="0">
            <a:schemeClr val="accent1"/>
          </a:fillRef>
          <a:effectRef idx="0">
            <a:schemeClr val="accent1"/>
          </a:effectRef>
          <a:fontRef idx="minor">
            <a:schemeClr val="tx1"/>
          </a:fontRef>
        </p:style>
      </p:cxnSp>
      <p:pic>
        <p:nvPicPr>
          <p:cNvPr id="15368"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16463" y="1718023"/>
            <a:ext cx="4283075" cy="3981450"/>
          </a:xfrm>
          <a:prstGeom prst="rect">
            <a:avLst/>
          </a:prstGeom>
          <a:noFill/>
          <a:ln w="28575">
            <a:solidFill>
              <a:srgbClr val="000000"/>
            </a:solidFill>
            <a:miter lim="800000"/>
            <a:headEnd/>
            <a:tailEnd/>
          </a:ln>
          <a:extLst>
            <a:ext uri="{909E8E84-426E-40dd-AFC4-6F175D3DCCD1}">
              <a14:hiddenFill xmlns:a14="http://schemas.microsoft.com/office/drawing/2010/main" xmlns="">
                <a:solidFill>
                  <a:schemeClr val="accent1"/>
                </a:solidFill>
              </a14:hiddenFill>
            </a:ext>
          </a:extLst>
        </p:spPr>
      </p:pic>
      <p:sp>
        <p:nvSpPr>
          <p:cNvPr id="3" name="Rectangle 2"/>
          <p:cNvSpPr>
            <a:spLocks noChangeAspect="1"/>
          </p:cNvSpPr>
          <p:nvPr/>
        </p:nvSpPr>
        <p:spPr>
          <a:xfrm>
            <a:off x="2029186" y="4103253"/>
            <a:ext cx="276511" cy="276607"/>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4" name="Table 3"/>
          <p:cNvGraphicFramePr>
            <a:graphicFrameLocks noGrp="1"/>
          </p:cNvGraphicFramePr>
          <p:nvPr>
            <p:extLst>
              <p:ext uri="{D42A27DB-BD31-4B8C-83A1-F6EECF244321}">
                <p14:modId xmlns:p14="http://schemas.microsoft.com/office/powerpoint/2010/main" val="191562688"/>
              </p:ext>
            </p:extLst>
          </p:nvPr>
        </p:nvGraphicFramePr>
        <p:xfrm>
          <a:off x="445294" y="5847110"/>
          <a:ext cx="8256588" cy="914400"/>
        </p:xfrm>
        <a:graphic>
          <a:graphicData uri="http://schemas.openxmlformats.org/drawingml/2006/table">
            <a:tbl>
              <a:tblPr/>
              <a:tblGrid>
                <a:gridCol w="1309687"/>
                <a:gridCol w="6946901"/>
              </a:tblGrid>
              <a:tr h="914400">
                <a:tc>
                  <a:txBody>
                    <a:bodyPr/>
                    <a:lstStyle>
                      <a:lvl1pPr>
                        <a:spcBef>
                          <a:spcPct val="20000"/>
                        </a:spcBef>
                        <a:defRPr sz="2800">
                          <a:solidFill>
                            <a:schemeClr val="tx1"/>
                          </a:solidFill>
                          <a:latin typeface="Arial" charset="0"/>
                          <a:ea typeface="ＭＳ Ｐゴシック" charset="-128"/>
                        </a:defRPr>
                      </a:lvl1pPr>
                      <a:lvl2pPr marL="742950" indent="-285750">
                        <a:spcBef>
                          <a:spcPct val="20000"/>
                        </a:spcBef>
                        <a:defRPr sz="2400">
                          <a:solidFill>
                            <a:schemeClr val="tx1"/>
                          </a:solidFill>
                          <a:latin typeface="Arial" charset="0"/>
                          <a:ea typeface="ＭＳ Ｐゴシック" charset="-128"/>
                        </a:defRPr>
                      </a:lvl2pPr>
                      <a:lvl3pPr marL="1143000" indent="-228600">
                        <a:spcBef>
                          <a:spcPct val="20000"/>
                        </a:spcBef>
                        <a:defRPr sz="2000">
                          <a:solidFill>
                            <a:schemeClr val="tx1"/>
                          </a:solidFill>
                          <a:latin typeface="Arial" charset="0"/>
                          <a:ea typeface="ＭＳ Ｐゴシック" charset="-128"/>
                        </a:defRPr>
                      </a:lvl3pPr>
                      <a:lvl4pPr marL="1600200" indent="-228600">
                        <a:spcBef>
                          <a:spcPct val="20000"/>
                        </a:spcBef>
                        <a:defRPr>
                          <a:solidFill>
                            <a:schemeClr val="tx1"/>
                          </a:solidFill>
                          <a:latin typeface="Arial" charset="0"/>
                          <a:ea typeface="ＭＳ Ｐゴシック" charset="-128"/>
                        </a:defRPr>
                      </a:lvl4pPr>
                      <a:lvl5pPr marL="2057400" indent="-228600">
                        <a:spcBef>
                          <a:spcPct val="20000"/>
                        </a:spcBef>
                        <a:defRPr>
                          <a:solidFill>
                            <a:schemeClr val="tx1"/>
                          </a:solidFill>
                          <a:latin typeface="Arial" charset="0"/>
                          <a:ea typeface="ＭＳ Ｐゴシック" charset="-128"/>
                        </a:defRPr>
                      </a:lvl5pPr>
                      <a:lvl6pPr marL="2514600" indent="-228600" eaLnBrk="0" fontAlgn="base" hangingPunct="0">
                        <a:spcBef>
                          <a:spcPct val="20000"/>
                        </a:spcBef>
                        <a:spcAft>
                          <a:spcPct val="0"/>
                        </a:spcAft>
                        <a:defRPr>
                          <a:solidFill>
                            <a:schemeClr val="tx1"/>
                          </a:solidFill>
                          <a:latin typeface="Arial" charset="0"/>
                          <a:ea typeface="ＭＳ Ｐゴシック" charset="-128"/>
                        </a:defRPr>
                      </a:lvl6pPr>
                      <a:lvl7pPr marL="2971800" indent="-228600" eaLnBrk="0" fontAlgn="base" hangingPunct="0">
                        <a:spcBef>
                          <a:spcPct val="20000"/>
                        </a:spcBef>
                        <a:spcAft>
                          <a:spcPct val="0"/>
                        </a:spcAft>
                        <a:defRPr>
                          <a:solidFill>
                            <a:schemeClr val="tx1"/>
                          </a:solidFill>
                          <a:latin typeface="Arial" charset="0"/>
                          <a:ea typeface="ＭＳ Ｐゴシック" charset="-128"/>
                        </a:defRPr>
                      </a:lvl7pPr>
                      <a:lvl8pPr marL="3429000" indent="-228600" eaLnBrk="0" fontAlgn="base" hangingPunct="0">
                        <a:spcBef>
                          <a:spcPct val="20000"/>
                        </a:spcBef>
                        <a:spcAft>
                          <a:spcPct val="0"/>
                        </a:spcAft>
                        <a:defRPr>
                          <a:solidFill>
                            <a:schemeClr val="tx1"/>
                          </a:solidFill>
                          <a:latin typeface="Arial" charset="0"/>
                          <a:ea typeface="ＭＳ Ｐゴシック" charset="-128"/>
                        </a:defRPr>
                      </a:lvl8pPr>
                      <a:lvl9pPr marL="3886200" indent="-228600" eaLnBrk="0" fontAlgn="base" hangingPunct="0">
                        <a:spcBef>
                          <a:spcPct val="20000"/>
                        </a:spcBef>
                        <a:spcAft>
                          <a:spcPct val="0"/>
                        </a:spcAft>
                        <a:defRPr>
                          <a:solidFill>
                            <a:schemeClr val="tx1"/>
                          </a:solidFill>
                          <a:latin typeface="Arial" charset="0"/>
                          <a:ea typeface="ＭＳ Ｐゴシック"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en-US" sz="1800" b="0" i="0" u="none" strike="noStrike" cap="none" normalizeH="0" baseline="0" dirty="0" smtClean="0">
                          <a:ln>
                            <a:noFill/>
                          </a:ln>
                          <a:solidFill>
                            <a:srgbClr val="004990"/>
                          </a:solidFill>
                          <a:effectLst/>
                          <a:latin typeface="Arial" charset="0"/>
                          <a:ea typeface="ＭＳ Ｐゴシック" charset="-128"/>
                        </a:rPr>
                        <a:t>Objective</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es-ES" altLang="en-US" sz="1800" b="0" i="0" u="none" strike="noStrike" cap="none" normalizeH="0" baseline="0" dirty="0">
                        <a:ln>
                          <a:noFill/>
                        </a:ln>
                        <a:solidFill>
                          <a:srgbClr val="004990"/>
                        </a:solidFill>
                        <a:effectLst/>
                        <a:latin typeface="Arial" charset="0"/>
                        <a:ea typeface="ＭＳ Ｐゴシック" charset="-128"/>
                      </a:endParaRPr>
                    </a:p>
                  </a:txBody>
                  <a:tcPr marL="91442" marR="91442" marT="45618" marB="45618"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defRPr sz="2800">
                          <a:solidFill>
                            <a:schemeClr val="tx1"/>
                          </a:solidFill>
                          <a:latin typeface="Arial" charset="0"/>
                          <a:ea typeface="ＭＳ Ｐゴシック" charset="-128"/>
                        </a:defRPr>
                      </a:lvl1pPr>
                      <a:lvl2pPr marL="742950" indent="-285750">
                        <a:spcBef>
                          <a:spcPct val="20000"/>
                        </a:spcBef>
                        <a:defRPr sz="2400">
                          <a:solidFill>
                            <a:schemeClr val="tx1"/>
                          </a:solidFill>
                          <a:latin typeface="Arial" charset="0"/>
                          <a:ea typeface="ＭＳ Ｐゴシック" charset="-128"/>
                        </a:defRPr>
                      </a:lvl2pPr>
                      <a:lvl3pPr marL="1143000" indent="-228600">
                        <a:spcBef>
                          <a:spcPct val="20000"/>
                        </a:spcBef>
                        <a:defRPr sz="2000">
                          <a:solidFill>
                            <a:schemeClr val="tx1"/>
                          </a:solidFill>
                          <a:latin typeface="Arial" charset="0"/>
                          <a:ea typeface="ＭＳ Ｐゴシック" charset="-128"/>
                        </a:defRPr>
                      </a:lvl3pPr>
                      <a:lvl4pPr marL="1600200" indent="-228600">
                        <a:spcBef>
                          <a:spcPct val="20000"/>
                        </a:spcBef>
                        <a:defRPr>
                          <a:solidFill>
                            <a:schemeClr val="tx1"/>
                          </a:solidFill>
                          <a:latin typeface="Arial" charset="0"/>
                          <a:ea typeface="ＭＳ Ｐゴシック" charset="-128"/>
                        </a:defRPr>
                      </a:lvl4pPr>
                      <a:lvl5pPr marL="2057400" indent="-228600">
                        <a:spcBef>
                          <a:spcPct val="20000"/>
                        </a:spcBef>
                        <a:defRPr>
                          <a:solidFill>
                            <a:schemeClr val="tx1"/>
                          </a:solidFill>
                          <a:latin typeface="Arial" charset="0"/>
                          <a:ea typeface="ＭＳ Ｐゴシック" charset="-128"/>
                        </a:defRPr>
                      </a:lvl5pPr>
                      <a:lvl6pPr marL="2514600" indent="-228600" eaLnBrk="0" fontAlgn="base" hangingPunct="0">
                        <a:spcBef>
                          <a:spcPct val="20000"/>
                        </a:spcBef>
                        <a:spcAft>
                          <a:spcPct val="0"/>
                        </a:spcAft>
                        <a:defRPr>
                          <a:solidFill>
                            <a:schemeClr val="tx1"/>
                          </a:solidFill>
                          <a:latin typeface="Arial" charset="0"/>
                          <a:ea typeface="ＭＳ Ｐゴシック" charset="-128"/>
                        </a:defRPr>
                      </a:lvl6pPr>
                      <a:lvl7pPr marL="2971800" indent="-228600" eaLnBrk="0" fontAlgn="base" hangingPunct="0">
                        <a:spcBef>
                          <a:spcPct val="20000"/>
                        </a:spcBef>
                        <a:spcAft>
                          <a:spcPct val="0"/>
                        </a:spcAft>
                        <a:defRPr>
                          <a:solidFill>
                            <a:schemeClr val="tx1"/>
                          </a:solidFill>
                          <a:latin typeface="Arial" charset="0"/>
                          <a:ea typeface="ＭＳ Ｐゴシック" charset="-128"/>
                        </a:defRPr>
                      </a:lvl7pPr>
                      <a:lvl8pPr marL="3429000" indent="-228600" eaLnBrk="0" fontAlgn="base" hangingPunct="0">
                        <a:spcBef>
                          <a:spcPct val="20000"/>
                        </a:spcBef>
                        <a:spcAft>
                          <a:spcPct val="0"/>
                        </a:spcAft>
                        <a:defRPr>
                          <a:solidFill>
                            <a:schemeClr val="tx1"/>
                          </a:solidFill>
                          <a:latin typeface="Arial" charset="0"/>
                          <a:ea typeface="ＭＳ Ｐゴシック" charset="-128"/>
                        </a:defRPr>
                      </a:lvl8pPr>
                      <a:lvl9pPr marL="3886200" indent="-228600" eaLnBrk="0" fontAlgn="base" hangingPunct="0">
                        <a:spcBef>
                          <a:spcPct val="20000"/>
                        </a:spcBef>
                        <a:spcAft>
                          <a:spcPct val="0"/>
                        </a:spcAft>
                        <a:defRPr>
                          <a:solidFill>
                            <a:schemeClr val="tx1"/>
                          </a:solidFill>
                          <a:latin typeface="Arial" charset="0"/>
                          <a:ea typeface="ＭＳ Ｐゴシック"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800" b="0" i="0" u="none" strike="noStrike" cap="none" normalizeH="0" baseline="0" dirty="0" smtClean="0">
                          <a:ln>
                            <a:noFill/>
                          </a:ln>
                          <a:solidFill>
                            <a:srgbClr val="004990"/>
                          </a:solidFill>
                          <a:effectLst/>
                          <a:latin typeface="Arial" charset="0"/>
                          <a:ea typeface="ＭＳ Ｐゴシック" charset="-128"/>
                        </a:rPr>
                        <a:t>To develop, for the first time, an air quality model based on a CFD coupled to an atmospheric chemistry model at city scale enhanced by the use of Big Data technologies to assess urban air quality.</a:t>
                      </a:r>
                      <a:endParaRPr kumimoji="0" lang="en-US" altLang="en-US" sz="1800" b="0" i="0" u="none" strike="noStrike" cap="none" normalizeH="0" baseline="0" dirty="0">
                        <a:ln>
                          <a:noFill/>
                        </a:ln>
                        <a:solidFill>
                          <a:srgbClr val="004990"/>
                        </a:solidFill>
                        <a:effectLst/>
                        <a:latin typeface="Arial" charset="0"/>
                        <a:ea typeface="ＭＳ Ｐゴシック" charset="-128"/>
                      </a:endParaRPr>
                    </a:p>
                  </a:txBody>
                  <a:tcPr marL="91442" marR="91442" marT="45618" marB="45618"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r>
            </a:tbl>
          </a:graphicData>
        </a:graphic>
      </p:graphicFrame>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6875" y="4738"/>
            <a:ext cx="6191250" cy="696912"/>
          </a:xfrm>
        </p:spPr>
        <p:txBody>
          <a:bodyPr/>
          <a:lstStyle/>
          <a:p>
            <a:pPr>
              <a:defRPr/>
            </a:pPr>
            <a:r>
              <a:rPr lang="en-US" sz="2400" dirty="0" smtClean="0"/>
              <a:t>Air quality management tools: </a:t>
            </a:r>
            <a:br>
              <a:rPr lang="en-US" sz="2400" dirty="0" smtClean="0"/>
            </a:br>
            <a:r>
              <a:rPr lang="en-US" sz="2400" dirty="0" smtClean="0"/>
              <a:t>example of use case</a:t>
            </a:r>
            <a:endParaRPr lang="en-US" sz="2400" dirty="0"/>
          </a:p>
        </p:txBody>
      </p:sp>
      <p:pic>
        <p:nvPicPr>
          <p:cNvPr id="1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t="13696" b="4120"/>
          <a:stretch>
            <a:fillRect/>
          </a:stretch>
        </p:blipFill>
        <p:spPr bwMode="auto">
          <a:xfrm>
            <a:off x="1588" y="1349722"/>
            <a:ext cx="9144000" cy="46228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pic>
        <p:nvPicPr>
          <p:cNvPr id="41992" name="Picture 8" descr="https://pbs.twimg.com/profile_images/453344139950567425/lLpizBOt.jpe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483350" y="4894609"/>
            <a:ext cx="2662238" cy="10636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3" name="Rectángulo 12"/>
          <p:cNvSpPr>
            <a:spLocks noChangeArrowheads="1"/>
          </p:cNvSpPr>
          <p:nvPr/>
        </p:nvSpPr>
        <p:spPr bwMode="auto">
          <a:xfrm>
            <a:off x="6548438" y="5588346"/>
            <a:ext cx="2543175" cy="369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Arial" charset="0"/>
                <a:ea typeface="ＭＳ Ｐゴシック" pitchFamily="34" charset="-128"/>
              </a:defRPr>
            </a:lvl1pPr>
            <a:lvl2pPr marL="742950" indent="-285750">
              <a:defRPr>
                <a:solidFill>
                  <a:schemeClr val="tx1"/>
                </a:solidFill>
                <a:latin typeface="Arial" charset="0"/>
                <a:ea typeface="ＭＳ Ｐゴシック" pitchFamily="34" charset="-128"/>
              </a:defRPr>
            </a:lvl2pPr>
            <a:lvl3pPr marL="1143000" indent="-228600">
              <a:defRPr>
                <a:solidFill>
                  <a:schemeClr val="tx1"/>
                </a:solidFill>
                <a:latin typeface="Arial" charset="0"/>
                <a:ea typeface="ＭＳ Ｐゴシック" pitchFamily="34" charset="-128"/>
              </a:defRPr>
            </a:lvl3pPr>
            <a:lvl4pPr marL="1600200" indent="-228600">
              <a:defRPr>
                <a:solidFill>
                  <a:schemeClr val="tx1"/>
                </a:solidFill>
                <a:latin typeface="Arial" charset="0"/>
                <a:ea typeface="ＭＳ Ｐゴシック" pitchFamily="34" charset="-128"/>
              </a:defRPr>
            </a:lvl4pPr>
            <a:lvl5pPr marL="2057400" indent="-22860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r>
              <a:rPr lang="en-US" altLang="en-US" b="1">
                <a:solidFill>
                  <a:schemeClr val="accent1"/>
                </a:solidFill>
              </a:rPr>
              <a:t>NIKE+ RUNNING APP</a:t>
            </a:r>
          </a:p>
        </p:txBody>
      </p:sp>
    </p:spTree>
    <p:extLst>
      <p:ext uri="{BB962C8B-B14F-4D97-AF65-F5344CB8AC3E}">
        <p14:creationId xmlns:p14="http://schemas.microsoft.com/office/powerpoint/2010/main" val="272154065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6875" y="144463"/>
            <a:ext cx="6191250" cy="696912"/>
          </a:xfrm>
        </p:spPr>
        <p:txBody>
          <a:bodyPr/>
          <a:lstStyle/>
          <a:p>
            <a:pPr>
              <a:defRPr/>
            </a:pPr>
            <a:r>
              <a:rPr lang="en-US" sz="2400" dirty="0" smtClean="0"/>
              <a:t>Inter-</a:t>
            </a:r>
            <a:r>
              <a:rPr lang="en-US" sz="2400" dirty="0" err="1" smtClean="0"/>
              <a:t>departamental</a:t>
            </a:r>
            <a:r>
              <a:rPr lang="en-US" sz="2400" dirty="0" smtClean="0"/>
              <a:t> effort</a:t>
            </a:r>
            <a:endParaRPr lang="en-US" sz="2400" dirty="0"/>
          </a:p>
        </p:txBody>
      </p:sp>
      <p:grpSp>
        <p:nvGrpSpPr>
          <p:cNvPr id="53" name="Group 38"/>
          <p:cNvGrpSpPr>
            <a:grpSpLocks noChangeAspect="1"/>
          </p:cNvGrpSpPr>
          <p:nvPr/>
        </p:nvGrpSpPr>
        <p:grpSpPr>
          <a:xfrm rot="21224235" flipH="1">
            <a:off x="2343650" y="1638864"/>
            <a:ext cx="2941266" cy="2867318"/>
            <a:chOff x="4275748" y="1323417"/>
            <a:chExt cx="2276420" cy="2219186"/>
          </a:xfrm>
          <a:effectLst>
            <a:outerShdw blurRad="63500" sx="102000" sy="102000" algn="ctr" rotWithShape="0">
              <a:prstClr val="black">
                <a:alpha val="40000"/>
              </a:prstClr>
            </a:outerShdw>
          </a:effectLst>
        </p:grpSpPr>
        <p:sp>
          <p:nvSpPr>
            <p:cNvPr id="54" name="8-Point Star 18"/>
            <p:cNvSpPr/>
            <p:nvPr/>
          </p:nvSpPr>
          <p:spPr>
            <a:xfrm rot="1200000">
              <a:off x="4275748" y="1323417"/>
              <a:ext cx="2219186" cy="2219186"/>
            </a:xfrm>
            <a:custGeom>
              <a:avLst/>
              <a:gdLst/>
              <a:ahLst/>
              <a:cxnLst/>
              <a:rect l="l" t="t" r="r" b="b"/>
              <a:pathLst>
                <a:path w="3040380" h="3040380">
                  <a:moveTo>
                    <a:pt x="1520190" y="971550"/>
                  </a:moveTo>
                  <a:cubicBezTo>
                    <a:pt x="1217184" y="971550"/>
                    <a:pt x="971550" y="1217184"/>
                    <a:pt x="971550" y="1520190"/>
                  </a:cubicBezTo>
                  <a:cubicBezTo>
                    <a:pt x="971550" y="1823196"/>
                    <a:pt x="1217184" y="2068830"/>
                    <a:pt x="1520190" y="2068830"/>
                  </a:cubicBezTo>
                  <a:cubicBezTo>
                    <a:pt x="1823196" y="2068830"/>
                    <a:pt x="2068830" y="1823196"/>
                    <a:pt x="2068830" y="1520190"/>
                  </a:cubicBezTo>
                  <a:cubicBezTo>
                    <a:pt x="2068830" y="1217184"/>
                    <a:pt x="1823196" y="971550"/>
                    <a:pt x="1520190" y="971550"/>
                  </a:cubicBezTo>
                  <a:close/>
                  <a:moveTo>
                    <a:pt x="1520190" y="0"/>
                  </a:moveTo>
                  <a:cubicBezTo>
                    <a:pt x="1586792" y="0"/>
                    <a:pt x="1652393" y="4283"/>
                    <a:pt x="1716539" y="14094"/>
                  </a:cubicBezTo>
                  <a:lnTo>
                    <a:pt x="1824743" y="350145"/>
                  </a:lnTo>
                  <a:cubicBezTo>
                    <a:pt x="1933334" y="374378"/>
                    <a:pt x="2037036" y="417195"/>
                    <a:pt x="2131002" y="478094"/>
                  </a:cubicBezTo>
                  <a:lnTo>
                    <a:pt x="2446152" y="316463"/>
                  </a:lnTo>
                  <a:cubicBezTo>
                    <a:pt x="2551357" y="395501"/>
                    <a:pt x="2644879" y="489023"/>
                    <a:pt x="2723917" y="594229"/>
                  </a:cubicBezTo>
                  <a:lnTo>
                    <a:pt x="2564636" y="904796"/>
                  </a:lnTo>
                  <a:cubicBezTo>
                    <a:pt x="2569646" y="911341"/>
                    <a:pt x="2573744" y="918462"/>
                    <a:pt x="2577779" y="925640"/>
                  </a:cubicBezTo>
                  <a:cubicBezTo>
                    <a:pt x="2630072" y="1018660"/>
                    <a:pt x="2668781" y="1115626"/>
                    <a:pt x="2689512" y="1215405"/>
                  </a:cubicBezTo>
                  <a:lnTo>
                    <a:pt x="3026287" y="1323842"/>
                  </a:lnTo>
                  <a:cubicBezTo>
                    <a:pt x="3036097" y="1387988"/>
                    <a:pt x="3040380" y="1453589"/>
                    <a:pt x="3040380" y="1520190"/>
                  </a:cubicBezTo>
                  <a:cubicBezTo>
                    <a:pt x="3040380" y="1586792"/>
                    <a:pt x="3036097" y="1652393"/>
                    <a:pt x="3026287" y="1716539"/>
                  </a:cubicBezTo>
                  <a:lnTo>
                    <a:pt x="2690239" y="1824742"/>
                  </a:lnTo>
                  <a:cubicBezTo>
                    <a:pt x="2666005" y="1933335"/>
                    <a:pt x="2623188" y="2037037"/>
                    <a:pt x="2562287" y="2131005"/>
                  </a:cubicBezTo>
                  <a:lnTo>
                    <a:pt x="2723917" y="2446152"/>
                  </a:lnTo>
                  <a:cubicBezTo>
                    <a:pt x="2644879" y="2551357"/>
                    <a:pt x="2551357" y="2644879"/>
                    <a:pt x="2446151" y="2723917"/>
                  </a:cubicBezTo>
                  <a:lnTo>
                    <a:pt x="2135585" y="2564637"/>
                  </a:lnTo>
                  <a:cubicBezTo>
                    <a:pt x="2129042" y="2569647"/>
                    <a:pt x="2121921" y="2573744"/>
                    <a:pt x="2114744" y="2577779"/>
                  </a:cubicBezTo>
                  <a:cubicBezTo>
                    <a:pt x="2021723" y="2630072"/>
                    <a:pt x="1924755" y="2668781"/>
                    <a:pt x="1824976" y="2689511"/>
                  </a:cubicBezTo>
                  <a:lnTo>
                    <a:pt x="1716539" y="3026287"/>
                  </a:lnTo>
                  <a:cubicBezTo>
                    <a:pt x="1652393" y="3036097"/>
                    <a:pt x="1586792" y="3040380"/>
                    <a:pt x="1520190" y="3040380"/>
                  </a:cubicBezTo>
                  <a:cubicBezTo>
                    <a:pt x="1453589" y="3040380"/>
                    <a:pt x="1387987" y="3036097"/>
                    <a:pt x="1323841" y="3026287"/>
                  </a:cubicBezTo>
                  <a:lnTo>
                    <a:pt x="1215638" y="2690237"/>
                  </a:lnTo>
                  <a:cubicBezTo>
                    <a:pt x="1107045" y="2666005"/>
                    <a:pt x="1003344" y="2623186"/>
                    <a:pt x="909378" y="2562286"/>
                  </a:cubicBezTo>
                  <a:lnTo>
                    <a:pt x="594229" y="2723917"/>
                  </a:lnTo>
                  <a:cubicBezTo>
                    <a:pt x="489023" y="2644879"/>
                    <a:pt x="395501" y="2551357"/>
                    <a:pt x="316463" y="2446152"/>
                  </a:cubicBezTo>
                  <a:lnTo>
                    <a:pt x="475745" y="2135582"/>
                  </a:lnTo>
                  <a:cubicBezTo>
                    <a:pt x="470736" y="2129039"/>
                    <a:pt x="466639" y="2121919"/>
                    <a:pt x="462604" y="2114742"/>
                  </a:cubicBezTo>
                  <a:cubicBezTo>
                    <a:pt x="410311" y="2021723"/>
                    <a:pt x="371603" y="1924756"/>
                    <a:pt x="350872" y="1824977"/>
                  </a:cubicBezTo>
                  <a:lnTo>
                    <a:pt x="14094" y="1716539"/>
                  </a:lnTo>
                  <a:cubicBezTo>
                    <a:pt x="4283" y="1652393"/>
                    <a:pt x="0" y="1586792"/>
                    <a:pt x="0" y="1520190"/>
                  </a:cubicBezTo>
                  <a:cubicBezTo>
                    <a:pt x="0" y="1453589"/>
                    <a:pt x="4283" y="1387988"/>
                    <a:pt x="14093" y="1323841"/>
                  </a:cubicBezTo>
                  <a:lnTo>
                    <a:pt x="350147" y="1215637"/>
                  </a:lnTo>
                  <a:cubicBezTo>
                    <a:pt x="374379" y="1107046"/>
                    <a:pt x="417197" y="1003347"/>
                    <a:pt x="478096" y="909381"/>
                  </a:cubicBezTo>
                  <a:lnTo>
                    <a:pt x="316464" y="594228"/>
                  </a:lnTo>
                  <a:cubicBezTo>
                    <a:pt x="395501" y="489023"/>
                    <a:pt x="489023" y="395501"/>
                    <a:pt x="594229" y="316463"/>
                  </a:cubicBezTo>
                  <a:lnTo>
                    <a:pt x="904800" y="475746"/>
                  </a:lnTo>
                  <a:cubicBezTo>
                    <a:pt x="911343" y="470736"/>
                    <a:pt x="918463" y="466639"/>
                    <a:pt x="925641" y="462604"/>
                  </a:cubicBezTo>
                  <a:cubicBezTo>
                    <a:pt x="1018661" y="410311"/>
                    <a:pt x="1115626" y="371603"/>
                    <a:pt x="1215403" y="350873"/>
                  </a:cubicBezTo>
                  <a:lnTo>
                    <a:pt x="1323841" y="14093"/>
                  </a:lnTo>
                  <a:cubicBezTo>
                    <a:pt x="1387988" y="4283"/>
                    <a:pt x="1453589" y="0"/>
                    <a:pt x="1520190" y="0"/>
                  </a:cubicBezTo>
                  <a:close/>
                </a:path>
              </a:pathLst>
            </a:custGeom>
            <a:solidFill>
              <a:sysClr val="windowText" lastClr="000000">
                <a:lumMod val="75000"/>
                <a:lumOff val="25000"/>
              </a:sys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a typeface="+mn-ea"/>
                <a:cs typeface="+mn-cs"/>
              </a:endParaRPr>
            </a:p>
          </p:txBody>
        </p:sp>
        <p:sp>
          <p:nvSpPr>
            <p:cNvPr id="55" name="8-Point Star 6"/>
            <p:cNvSpPr>
              <a:spLocks noChangeAspect="1"/>
            </p:cNvSpPr>
            <p:nvPr/>
          </p:nvSpPr>
          <p:spPr>
            <a:xfrm rot="1200000">
              <a:off x="4317462" y="1365131"/>
              <a:ext cx="2135758" cy="2135758"/>
            </a:xfrm>
            <a:custGeom>
              <a:avLst/>
              <a:gdLst/>
              <a:ahLst/>
              <a:cxnLst/>
              <a:rect l="l" t="t" r="r" b="b"/>
              <a:pathLst>
                <a:path w="1874520" h="1874520">
                  <a:moveTo>
                    <a:pt x="739496" y="595923"/>
                  </a:moveTo>
                  <a:cubicBezTo>
                    <a:pt x="550981" y="705145"/>
                    <a:pt x="486701" y="946509"/>
                    <a:pt x="595923" y="1135024"/>
                  </a:cubicBezTo>
                  <a:cubicBezTo>
                    <a:pt x="705145" y="1323539"/>
                    <a:pt x="946509" y="1387819"/>
                    <a:pt x="1135024" y="1278597"/>
                  </a:cubicBezTo>
                  <a:cubicBezTo>
                    <a:pt x="1323539" y="1169375"/>
                    <a:pt x="1387819" y="928011"/>
                    <a:pt x="1278597" y="739496"/>
                  </a:cubicBezTo>
                  <a:cubicBezTo>
                    <a:pt x="1169375" y="550981"/>
                    <a:pt x="928011" y="486701"/>
                    <a:pt x="739496" y="595923"/>
                  </a:cubicBezTo>
                  <a:close/>
                  <a:moveTo>
                    <a:pt x="349309" y="212809"/>
                  </a:moveTo>
                  <a:lnTo>
                    <a:pt x="549487" y="318071"/>
                  </a:lnTo>
                  <a:cubicBezTo>
                    <a:pt x="558730" y="311181"/>
                    <a:pt x="568662" y="305287"/>
                    <a:pt x="578782" y="299598"/>
                  </a:cubicBezTo>
                  <a:cubicBezTo>
                    <a:pt x="640907" y="264673"/>
                    <a:pt x="705951" y="239798"/>
                    <a:pt x="772822" y="227822"/>
                  </a:cubicBezTo>
                  <a:lnTo>
                    <a:pt x="842125" y="4804"/>
                  </a:lnTo>
                  <a:lnTo>
                    <a:pt x="937260" y="0"/>
                  </a:lnTo>
                  <a:cubicBezTo>
                    <a:pt x="969377" y="0"/>
                    <a:pt x="1001116" y="1615"/>
                    <a:pt x="1032398" y="4804"/>
                  </a:cubicBezTo>
                  <a:lnTo>
                    <a:pt x="1101417" y="226909"/>
                  </a:lnTo>
                  <a:cubicBezTo>
                    <a:pt x="1180333" y="242653"/>
                    <a:pt x="1255615" y="273607"/>
                    <a:pt x="1322618" y="319342"/>
                  </a:cubicBezTo>
                  <a:lnTo>
                    <a:pt x="1525213" y="212810"/>
                  </a:lnTo>
                  <a:cubicBezTo>
                    <a:pt x="1578197" y="250355"/>
                    <a:pt x="1624168" y="296326"/>
                    <a:pt x="1661713" y="349310"/>
                  </a:cubicBezTo>
                  <a:lnTo>
                    <a:pt x="1556452" y="549486"/>
                  </a:lnTo>
                  <a:cubicBezTo>
                    <a:pt x="1563341" y="558729"/>
                    <a:pt x="1569235" y="568662"/>
                    <a:pt x="1574924" y="578781"/>
                  </a:cubicBezTo>
                  <a:cubicBezTo>
                    <a:pt x="1609849" y="640906"/>
                    <a:pt x="1634724" y="705951"/>
                    <a:pt x="1646701" y="772822"/>
                  </a:cubicBezTo>
                  <a:lnTo>
                    <a:pt x="1869716" y="842124"/>
                  </a:lnTo>
                  <a:lnTo>
                    <a:pt x="1874520" y="937260"/>
                  </a:lnTo>
                  <a:cubicBezTo>
                    <a:pt x="1874520" y="969377"/>
                    <a:pt x="1872905" y="1001117"/>
                    <a:pt x="1869716" y="1032399"/>
                  </a:cubicBezTo>
                  <a:lnTo>
                    <a:pt x="1647613" y="1101417"/>
                  </a:lnTo>
                  <a:cubicBezTo>
                    <a:pt x="1631869" y="1180333"/>
                    <a:pt x="1600915" y="1255615"/>
                    <a:pt x="1555180" y="1322618"/>
                  </a:cubicBezTo>
                  <a:lnTo>
                    <a:pt x="1661712" y="1525211"/>
                  </a:lnTo>
                  <a:cubicBezTo>
                    <a:pt x="1624167" y="1578195"/>
                    <a:pt x="1578196" y="1624166"/>
                    <a:pt x="1525211" y="1661712"/>
                  </a:cubicBezTo>
                  <a:lnTo>
                    <a:pt x="1325036" y="1556451"/>
                  </a:lnTo>
                  <a:cubicBezTo>
                    <a:pt x="1315793" y="1563341"/>
                    <a:pt x="1305860" y="1569235"/>
                    <a:pt x="1295741" y="1574924"/>
                  </a:cubicBezTo>
                  <a:cubicBezTo>
                    <a:pt x="1233616" y="1609849"/>
                    <a:pt x="1168571" y="1634724"/>
                    <a:pt x="1101700" y="1646700"/>
                  </a:cubicBezTo>
                  <a:lnTo>
                    <a:pt x="1032398" y="1869716"/>
                  </a:lnTo>
                  <a:lnTo>
                    <a:pt x="937260" y="1874520"/>
                  </a:lnTo>
                  <a:cubicBezTo>
                    <a:pt x="905144" y="1874520"/>
                    <a:pt x="873405" y="1872905"/>
                    <a:pt x="842124" y="1869716"/>
                  </a:cubicBezTo>
                  <a:lnTo>
                    <a:pt x="773105" y="1647612"/>
                  </a:lnTo>
                  <a:cubicBezTo>
                    <a:pt x="694189" y="1631869"/>
                    <a:pt x="618908" y="1600914"/>
                    <a:pt x="551905" y="1555180"/>
                  </a:cubicBezTo>
                  <a:lnTo>
                    <a:pt x="349310" y="1661713"/>
                  </a:lnTo>
                  <a:cubicBezTo>
                    <a:pt x="296326" y="1624168"/>
                    <a:pt x="250355" y="1578197"/>
                    <a:pt x="212810" y="1525212"/>
                  </a:cubicBezTo>
                  <a:lnTo>
                    <a:pt x="318071" y="1325035"/>
                  </a:lnTo>
                  <a:cubicBezTo>
                    <a:pt x="311181" y="1315792"/>
                    <a:pt x="305287" y="1305860"/>
                    <a:pt x="299598" y="1295740"/>
                  </a:cubicBezTo>
                  <a:cubicBezTo>
                    <a:pt x="264673" y="1233616"/>
                    <a:pt x="239799" y="1168571"/>
                    <a:pt x="227822" y="1101700"/>
                  </a:cubicBezTo>
                  <a:lnTo>
                    <a:pt x="4804" y="1032398"/>
                  </a:lnTo>
                  <a:lnTo>
                    <a:pt x="0" y="937260"/>
                  </a:lnTo>
                  <a:cubicBezTo>
                    <a:pt x="0" y="905144"/>
                    <a:pt x="1616" y="873405"/>
                    <a:pt x="4804" y="842124"/>
                  </a:cubicBezTo>
                  <a:lnTo>
                    <a:pt x="226910" y="773105"/>
                  </a:lnTo>
                  <a:cubicBezTo>
                    <a:pt x="242653" y="694189"/>
                    <a:pt x="273608" y="618908"/>
                    <a:pt x="319342" y="551905"/>
                  </a:cubicBezTo>
                  <a:lnTo>
                    <a:pt x="212809" y="349309"/>
                  </a:lnTo>
                  <a:cubicBezTo>
                    <a:pt x="250354" y="296325"/>
                    <a:pt x="296325" y="250354"/>
                    <a:pt x="349309" y="212809"/>
                  </a:cubicBezTo>
                  <a:close/>
                </a:path>
              </a:pathLst>
            </a:custGeom>
            <a:gradFill flip="none" rotWithShape="1">
              <a:gsLst>
                <a:gs pos="0">
                  <a:sysClr val="window" lastClr="FFFFFF">
                    <a:lumMod val="75000"/>
                  </a:sysClr>
                </a:gs>
                <a:gs pos="100000">
                  <a:sysClr val="windowText" lastClr="000000">
                    <a:lumMod val="50000"/>
                    <a:lumOff val="50000"/>
                  </a:sysClr>
                </a:gs>
              </a:gsLst>
              <a:path path="circle">
                <a:fillToRect l="50000" t="50000" r="50000" b="50000"/>
              </a:path>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a typeface="+mn-ea"/>
                <a:cs typeface="+mn-cs"/>
              </a:endParaRPr>
            </a:p>
          </p:txBody>
        </p:sp>
        <p:sp>
          <p:nvSpPr>
            <p:cNvPr id="56" name="8-Point Star 18"/>
            <p:cNvSpPr/>
            <p:nvPr/>
          </p:nvSpPr>
          <p:spPr>
            <a:xfrm rot="1200000">
              <a:off x="4758995" y="1408628"/>
              <a:ext cx="1793173" cy="1809385"/>
            </a:xfrm>
            <a:custGeom>
              <a:avLst/>
              <a:gdLst/>
              <a:ahLst/>
              <a:cxnLst/>
              <a:rect l="l" t="t" r="r" b="b"/>
              <a:pathLst>
                <a:path w="1793173" h="1809385">
                  <a:moveTo>
                    <a:pt x="540264" y="10286"/>
                  </a:moveTo>
                  <a:lnTo>
                    <a:pt x="683581" y="0"/>
                  </a:lnTo>
                  <a:cubicBezTo>
                    <a:pt x="732193" y="0"/>
                    <a:pt x="780076" y="3126"/>
                    <a:pt x="826897" y="10287"/>
                  </a:cubicBezTo>
                  <a:lnTo>
                    <a:pt x="905875" y="255572"/>
                  </a:lnTo>
                  <a:cubicBezTo>
                    <a:pt x="985136" y="273260"/>
                    <a:pt x="1060829" y="304512"/>
                    <a:pt x="1129415" y="348963"/>
                  </a:cubicBezTo>
                  <a:lnTo>
                    <a:pt x="1359444" y="230987"/>
                  </a:lnTo>
                  <a:cubicBezTo>
                    <a:pt x="1436234" y="288678"/>
                    <a:pt x="1504495" y="356940"/>
                    <a:pt x="1562186" y="433730"/>
                  </a:cubicBezTo>
                  <a:lnTo>
                    <a:pt x="1445926" y="660414"/>
                  </a:lnTo>
                  <a:cubicBezTo>
                    <a:pt x="1449583" y="665192"/>
                    <a:pt x="1452574" y="670389"/>
                    <a:pt x="1455519" y="675628"/>
                  </a:cubicBezTo>
                  <a:cubicBezTo>
                    <a:pt x="1493688" y="743524"/>
                    <a:pt x="1521942" y="814300"/>
                    <a:pt x="1537074" y="887129"/>
                  </a:cubicBezTo>
                  <a:lnTo>
                    <a:pt x="1782887" y="966278"/>
                  </a:lnTo>
                  <a:cubicBezTo>
                    <a:pt x="1790047" y="1013098"/>
                    <a:pt x="1793174" y="1060981"/>
                    <a:pt x="1793173" y="1109593"/>
                  </a:cubicBezTo>
                  <a:cubicBezTo>
                    <a:pt x="1793174" y="1158206"/>
                    <a:pt x="1790047" y="1206089"/>
                    <a:pt x="1782887" y="1252909"/>
                  </a:cubicBezTo>
                  <a:lnTo>
                    <a:pt x="1537604" y="1331887"/>
                  </a:lnTo>
                  <a:cubicBezTo>
                    <a:pt x="1519916" y="1411149"/>
                    <a:pt x="1488663" y="1486842"/>
                    <a:pt x="1444212" y="1555429"/>
                  </a:cubicBezTo>
                  <a:lnTo>
                    <a:pt x="1562186" y="1785457"/>
                  </a:lnTo>
                  <a:lnTo>
                    <a:pt x="1541415" y="1809385"/>
                  </a:lnTo>
                  <a:cubicBezTo>
                    <a:pt x="1282525" y="1763268"/>
                    <a:pt x="1028742" y="1654791"/>
                    <a:pt x="802157" y="1490156"/>
                  </a:cubicBezTo>
                  <a:cubicBezTo>
                    <a:pt x="965712" y="1441296"/>
                    <a:pt x="1084035" y="1289263"/>
                    <a:pt x="1084035" y="1109593"/>
                  </a:cubicBezTo>
                  <a:cubicBezTo>
                    <a:pt x="1084035" y="888428"/>
                    <a:pt x="904746" y="709138"/>
                    <a:pt x="683580" y="709138"/>
                  </a:cubicBezTo>
                  <a:cubicBezTo>
                    <a:pt x="508801" y="709138"/>
                    <a:pt x="360173" y="821108"/>
                    <a:pt x="307122" y="977792"/>
                  </a:cubicBezTo>
                  <a:cubicBezTo>
                    <a:pt x="149161" y="745008"/>
                    <a:pt x="47166" y="492202"/>
                    <a:pt x="0" y="237686"/>
                  </a:cubicBezTo>
                  <a:cubicBezTo>
                    <a:pt x="2290" y="235086"/>
                    <a:pt x="4999" y="233030"/>
                    <a:pt x="7717" y="230988"/>
                  </a:cubicBezTo>
                  <a:lnTo>
                    <a:pt x="234405" y="347249"/>
                  </a:lnTo>
                  <a:cubicBezTo>
                    <a:pt x="239180" y="343592"/>
                    <a:pt x="244378" y="340602"/>
                    <a:pt x="249617" y="337656"/>
                  </a:cubicBezTo>
                  <a:cubicBezTo>
                    <a:pt x="317512" y="299488"/>
                    <a:pt x="388287" y="271234"/>
                    <a:pt x="461115" y="256103"/>
                  </a:cubicBezTo>
                  <a:close/>
                </a:path>
              </a:pathLst>
            </a:custGeom>
            <a:gradFill flip="none" rotWithShape="1">
              <a:gsLst>
                <a:gs pos="0">
                  <a:sysClr val="window" lastClr="FFFFFF">
                    <a:alpha val="10000"/>
                  </a:sysClr>
                </a:gs>
                <a:gs pos="100000">
                  <a:sysClr val="window" lastClr="FFFFFF">
                    <a:alpha val="40000"/>
                  </a:sysClr>
                </a:gs>
              </a:gsLst>
              <a:lin ang="8100000" scaled="1"/>
              <a:tileRect/>
            </a:gra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a typeface="+mn-ea"/>
                <a:cs typeface="+mn-cs"/>
              </a:endParaRPr>
            </a:p>
          </p:txBody>
        </p:sp>
      </p:grpSp>
      <p:grpSp>
        <p:nvGrpSpPr>
          <p:cNvPr id="57" name="Group 38"/>
          <p:cNvGrpSpPr>
            <a:grpSpLocks noChangeAspect="1"/>
          </p:cNvGrpSpPr>
          <p:nvPr/>
        </p:nvGrpSpPr>
        <p:grpSpPr>
          <a:xfrm rot="21224235" flipH="1">
            <a:off x="3019450" y="4236779"/>
            <a:ext cx="2955323" cy="2881022"/>
            <a:chOff x="4275748" y="1323417"/>
            <a:chExt cx="2276420" cy="2219186"/>
          </a:xfrm>
          <a:effectLst>
            <a:outerShdw blurRad="63500" sx="102000" sy="102000" algn="ctr" rotWithShape="0">
              <a:prstClr val="black">
                <a:alpha val="40000"/>
              </a:prstClr>
            </a:outerShdw>
          </a:effectLst>
        </p:grpSpPr>
        <p:sp>
          <p:nvSpPr>
            <p:cNvPr id="58" name="8-Point Star 18"/>
            <p:cNvSpPr/>
            <p:nvPr/>
          </p:nvSpPr>
          <p:spPr>
            <a:xfrm rot="1200000">
              <a:off x="4275748" y="1323417"/>
              <a:ext cx="2219186" cy="2219186"/>
            </a:xfrm>
            <a:custGeom>
              <a:avLst/>
              <a:gdLst/>
              <a:ahLst/>
              <a:cxnLst/>
              <a:rect l="l" t="t" r="r" b="b"/>
              <a:pathLst>
                <a:path w="3040380" h="3040380">
                  <a:moveTo>
                    <a:pt x="1520190" y="971550"/>
                  </a:moveTo>
                  <a:cubicBezTo>
                    <a:pt x="1217184" y="971550"/>
                    <a:pt x="971550" y="1217184"/>
                    <a:pt x="971550" y="1520190"/>
                  </a:cubicBezTo>
                  <a:cubicBezTo>
                    <a:pt x="971550" y="1823196"/>
                    <a:pt x="1217184" y="2068830"/>
                    <a:pt x="1520190" y="2068830"/>
                  </a:cubicBezTo>
                  <a:cubicBezTo>
                    <a:pt x="1823196" y="2068830"/>
                    <a:pt x="2068830" y="1823196"/>
                    <a:pt x="2068830" y="1520190"/>
                  </a:cubicBezTo>
                  <a:cubicBezTo>
                    <a:pt x="2068830" y="1217184"/>
                    <a:pt x="1823196" y="971550"/>
                    <a:pt x="1520190" y="971550"/>
                  </a:cubicBezTo>
                  <a:close/>
                  <a:moveTo>
                    <a:pt x="1520190" y="0"/>
                  </a:moveTo>
                  <a:cubicBezTo>
                    <a:pt x="1586792" y="0"/>
                    <a:pt x="1652393" y="4283"/>
                    <a:pt x="1716539" y="14094"/>
                  </a:cubicBezTo>
                  <a:lnTo>
                    <a:pt x="1824743" y="350145"/>
                  </a:lnTo>
                  <a:cubicBezTo>
                    <a:pt x="1933334" y="374378"/>
                    <a:pt x="2037036" y="417195"/>
                    <a:pt x="2131002" y="478094"/>
                  </a:cubicBezTo>
                  <a:lnTo>
                    <a:pt x="2446152" y="316463"/>
                  </a:lnTo>
                  <a:cubicBezTo>
                    <a:pt x="2551357" y="395501"/>
                    <a:pt x="2644879" y="489023"/>
                    <a:pt x="2723917" y="594229"/>
                  </a:cubicBezTo>
                  <a:lnTo>
                    <a:pt x="2564636" y="904796"/>
                  </a:lnTo>
                  <a:cubicBezTo>
                    <a:pt x="2569646" y="911341"/>
                    <a:pt x="2573744" y="918462"/>
                    <a:pt x="2577779" y="925640"/>
                  </a:cubicBezTo>
                  <a:cubicBezTo>
                    <a:pt x="2630072" y="1018660"/>
                    <a:pt x="2668781" y="1115626"/>
                    <a:pt x="2689512" y="1215405"/>
                  </a:cubicBezTo>
                  <a:lnTo>
                    <a:pt x="3026287" y="1323842"/>
                  </a:lnTo>
                  <a:cubicBezTo>
                    <a:pt x="3036097" y="1387988"/>
                    <a:pt x="3040380" y="1453589"/>
                    <a:pt x="3040380" y="1520190"/>
                  </a:cubicBezTo>
                  <a:cubicBezTo>
                    <a:pt x="3040380" y="1586792"/>
                    <a:pt x="3036097" y="1652393"/>
                    <a:pt x="3026287" y="1716539"/>
                  </a:cubicBezTo>
                  <a:lnTo>
                    <a:pt x="2690239" y="1824742"/>
                  </a:lnTo>
                  <a:cubicBezTo>
                    <a:pt x="2666005" y="1933335"/>
                    <a:pt x="2623188" y="2037037"/>
                    <a:pt x="2562287" y="2131005"/>
                  </a:cubicBezTo>
                  <a:lnTo>
                    <a:pt x="2723917" y="2446152"/>
                  </a:lnTo>
                  <a:cubicBezTo>
                    <a:pt x="2644879" y="2551357"/>
                    <a:pt x="2551357" y="2644879"/>
                    <a:pt x="2446151" y="2723917"/>
                  </a:cubicBezTo>
                  <a:lnTo>
                    <a:pt x="2135585" y="2564637"/>
                  </a:lnTo>
                  <a:cubicBezTo>
                    <a:pt x="2129042" y="2569647"/>
                    <a:pt x="2121921" y="2573744"/>
                    <a:pt x="2114744" y="2577779"/>
                  </a:cubicBezTo>
                  <a:cubicBezTo>
                    <a:pt x="2021723" y="2630072"/>
                    <a:pt x="1924755" y="2668781"/>
                    <a:pt x="1824976" y="2689511"/>
                  </a:cubicBezTo>
                  <a:lnTo>
                    <a:pt x="1716539" y="3026287"/>
                  </a:lnTo>
                  <a:cubicBezTo>
                    <a:pt x="1652393" y="3036097"/>
                    <a:pt x="1586792" y="3040380"/>
                    <a:pt x="1520190" y="3040380"/>
                  </a:cubicBezTo>
                  <a:cubicBezTo>
                    <a:pt x="1453589" y="3040380"/>
                    <a:pt x="1387987" y="3036097"/>
                    <a:pt x="1323841" y="3026287"/>
                  </a:cubicBezTo>
                  <a:lnTo>
                    <a:pt x="1215638" y="2690237"/>
                  </a:lnTo>
                  <a:cubicBezTo>
                    <a:pt x="1107045" y="2666005"/>
                    <a:pt x="1003344" y="2623186"/>
                    <a:pt x="909378" y="2562286"/>
                  </a:cubicBezTo>
                  <a:lnTo>
                    <a:pt x="594229" y="2723917"/>
                  </a:lnTo>
                  <a:cubicBezTo>
                    <a:pt x="489023" y="2644879"/>
                    <a:pt x="395501" y="2551357"/>
                    <a:pt x="316463" y="2446152"/>
                  </a:cubicBezTo>
                  <a:lnTo>
                    <a:pt x="475745" y="2135582"/>
                  </a:lnTo>
                  <a:cubicBezTo>
                    <a:pt x="470736" y="2129039"/>
                    <a:pt x="466639" y="2121919"/>
                    <a:pt x="462604" y="2114742"/>
                  </a:cubicBezTo>
                  <a:cubicBezTo>
                    <a:pt x="410311" y="2021723"/>
                    <a:pt x="371603" y="1924756"/>
                    <a:pt x="350872" y="1824977"/>
                  </a:cubicBezTo>
                  <a:lnTo>
                    <a:pt x="14094" y="1716539"/>
                  </a:lnTo>
                  <a:cubicBezTo>
                    <a:pt x="4283" y="1652393"/>
                    <a:pt x="0" y="1586792"/>
                    <a:pt x="0" y="1520190"/>
                  </a:cubicBezTo>
                  <a:cubicBezTo>
                    <a:pt x="0" y="1453589"/>
                    <a:pt x="4283" y="1387988"/>
                    <a:pt x="14093" y="1323841"/>
                  </a:cubicBezTo>
                  <a:lnTo>
                    <a:pt x="350147" y="1215637"/>
                  </a:lnTo>
                  <a:cubicBezTo>
                    <a:pt x="374379" y="1107046"/>
                    <a:pt x="417197" y="1003347"/>
                    <a:pt x="478096" y="909381"/>
                  </a:cubicBezTo>
                  <a:lnTo>
                    <a:pt x="316464" y="594228"/>
                  </a:lnTo>
                  <a:cubicBezTo>
                    <a:pt x="395501" y="489023"/>
                    <a:pt x="489023" y="395501"/>
                    <a:pt x="594229" y="316463"/>
                  </a:cubicBezTo>
                  <a:lnTo>
                    <a:pt x="904800" y="475746"/>
                  </a:lnTo>
                  <a:cubicBezTo>
                    <a:pt x="911343" y="470736"/>
                    <a:pt x="918463" y="466639"/>
                    <a:pt x="925641" y="462604"/>
                  </a:cubicBezTo>
                  <a:cubicBezTo>
                    <a:pt x="1018661" y="410311"/>
                    <a:pt x="1115626" y="371603"/>
                    <a:pt x="1215403" y="350873"/>
                  </a:cubicBezTo>
                  <a:lnTo>
                    <a:pt x="1323841" y="14093"/>
                  </a:lnTo>
                  <a:cubicBezTo>
                    <a:pt x="1387988" y="4283"/>
                    <a:pt x="1453589" y="0"/>
                    <a:pt x="1520190" y="0"/>
                  </a:cubicBezTo>
                  <a:close/>
                </a:path>
              </a:pathLst>
            </a:custGeom>
            <a:solidFill>
              <a:sysClr val="windowText" lastClr="000000">
                <a:lumMod val="75000"/>
                <a:lumOff val="25000"/>
              </a:sys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a typeface="+mn-ea"/>
                <a:cs typeface="+mn-cs"/>
              </a:endParaRPr>
            </a:p>
          </p:txBody>
        </p:sp>
        <p:sp>
          <p:nvSpPr>
            <p:cNvPr id="59" name="8-Point Star 6"/>
            <p:cNvSpPr>
              <a:spLocks noChangeAspect="1"/>
            </p:cNvSpPr>
            <p:nvPr/>
          </p:nvSpPr>
          <p:spPr>
            <a:xfrm rot="1200000">
              <a:off x="4317462" y="1365131"/>
              <a:ext cx="2135758" cy="2135758"/>
            </a:xfrm>
            <a:custGeom>
              <a:avLst/>
              <a:gdLst/>
              <a:ahLst/>
              <a:cxnLst/>
              <a:rect l="l" t="t" r="r" b="b"/>
              <a:pathLst>
                <a:path w="1874520" h="1874520">
                  <a:moveTo>
                    <a:pt x="739496" y="595923"/>
                  </a:moveTo>
                  <a:cubicBezTo>
                    <a:pt x="550981" y="705145"/>
                    <a:pt x="486701" y="946509"/>
                    <a:pt x="595923" y="1135024"/>
                  </a:cubicBezTo>
                  <a:cubicBezTo>
                    <a:pt x="705145" y="1323539"/>
                    <a:pt x="946509" y="1387819"/>
                    <a:pt x="1135024" y="1278597"/>
                  </a:cubicBezTo>
                  <a:cubicBezTo>
                    <a:pt x="1323539" y="1169375"/>
                    <a:pt x="1387819" y="928011"/>
                    <a:pt x="1278597" y="739496"/>
                  </a:cubicBezTo>
                  <a:cubicBezTo>
                    <a:pt x="1169375" y="550981"/>
                    <a:pt x="928011" y="486701"/>
                    <a:pt x="739496" y="595923"/>
                  </a:cubicBezTo>
                  <a:close/>
                  <a:moveTo>
                    <a:pt x="349309" y="212809"/>
                  </a:moveTo>
                  <a:lnTo>
                    <a:pt x="549487" y="318071"/>
                  </a:lnTo>
                  <a:cubicBezTo>
                    <a:pt x="558730" y="311181"/>
                    <a:pt x="568662" y="305287"/>
                    <a:pt x="578782" y="299598"/>
                  </a:cubicBezTo>
                  <a:cubicBezTo>
                    <a:pt x="640907" y="264673"/>
                    <a:pt x="705951" y="239798"/>
                    <a:pt x="772822" y="227822"/>
                  </a:cubicBezTo>
                  <a:lnTo>
                    <a:pt x="842125" y="4804"/>
                  </a:lnTo>
                  <a:lnTo>
                    <a:pt x="937260" y="0"/>
                  </a:lnTo>
                  <a:cubicBezTo>
                    <a:pt x="969377" y="0"/>
                    <a:pt x="1001116" y="1615"/>
                    <a:pt x="1032398" y="4804"/>
                  </a:cubicBezTo>
                  <a:lnTo>
                    <a:pt x="1101417" y="226909"/>
                  </a:lnTo>
                  <a:cubicBezTo>
                    <a:pt x="1180333" y="242653"/>
                    <a:pt x="1255615" y="273607"/>
                    <a:pt x="1322618" y="319342"/>
                  </a:cubicBezTo>
                  <a:lnTo>
                    <a:pt x="1525213" y="212810"/>
                  </a:lnTo>
                  <a:cubicBezTo>
                    <a:pt x="1578197" y="250355"/>
                    <a:pt x="1624168" y="296326"/>
                    <a:pt x="1661713" y="349310"/>
                  </a:cubicBezTo>
                  <a:lnTo>
                    <a:pt x="1556452" y="549486"/>
                  </a:lnTo>
                  <a:cubicBezTo>
                    <a:pt x="1563341" y="558729"/>
                    <a:pt x="1569235" y="568662"/>
                    <a:pt x="1574924" y="578781"/>
                  </a:cubicBezTo>
                  <a:cubicBezTo>
                    <a:pt x="1609849" y="640906"/>
                    <a:pt x="1634724" y="705951"/>
                    <a:pt x="1646701" y="772822"/>
                  </a:cubicBezTo>
                  <a:lnTo>
                    <a:pt x="1869716" y="842124"/>
                  </a:lnTo>
                  <a:lnTo>
                    <a:pt x="1874520" y="937260"/>
                  </a:lnTo>
                  <a:cubicBezTo>
                    <a:pt x="1874520" y="969377"/>
                    <a:pt x="1872905" y="1001117"/>
                    <a:pt x="1869716" y="1032399"/>
                  </a:cubicBezTo>
                  <a:lnTo>
                    <a:pt x="1647613" y="1101417"/>
                  </a:lnTo>
                  <a:cubicBezTo>
                    <a:pt x="1631869" y="1180333"/>
                    <a:pt x="1600915" y="1255615"/>
                    <a:pt x="1555180" y="1322618"/>
                  </a:cubicBezTo>
                  <a:lnTo>
                    <a:pt x="1661712" y="1525211"/>
                  </a:lnTo>
                  <a:cubicBezTo>
                    <a:pt x="1624167" y="1578195"/>
                    <a:pt x="1578196" y="1624166"/>
                    <a:pt x="1525211" y="1661712"/>
                  </a:cubicBezTo>
                  <a:lnTo>
                    <a:pt x="1325036" y="1556451"/>
                  </a:lnTo>
                  <a:cubicBezTo>
                    <a:pt x="1315793" y="1563341"/>
                    <a:pt x="1305860" y="1569235"/>
                    <a:pt x="1295741" y="1574924"/>
                  </a:cubicBezTo>
                  <a:cubicBezTo>
                    <a:pt x="1233616" y="1609849"/>
                    <a:pt x="1168571" y="1634724"/>
                    <a:pt x="1101700" y="1646700"/>
                  </a:cubicBezTo>
                  <a:lnTo>
                    <a:pt x="1032398" y="1869716"/>
                  </a:lnTo>
                  <a:lnTo>
                    <a:pt x="937260" y="1874520"/>
                  </a:lnTo>
                  <a:cubicBezTo>
                    <a:pt x="905144" y="1874520"/>
                    <a:pt x="873405" y="1872905"/>
                    <a:pt x="842124" y="1869716"/>
                  </a:cubicBezTo>
                  <a:lnTo>
                    <a:pt x="773105" y="1647612"/>
                  </a:lnTo>
                  <a:cubicBezTo>
                    <a:pt x="694189" y="1631869"/>
                    <a:pt x="618908" y="1600914"/>
                    <a:pt x="551905" y="1555180"/>
                  </a:cubicBezTo>
                  <a:lnTo>
                    <a:pt x="349310" y="1661713"/>
                  </a:lnTo>
                  <a:cubicBezTo>
                    <a:pt x="296326" y="1624168"/>
                    <a:pt x="250355" y="1578197"/>
                    <a:pt x="212810" y="1525212"/>
                  </a:cubicBezTo>
                  <a:lnTo>
                    <a:pt x="318071" y="1325035"/>
                  </a:lnTo>
                  <a:cubicBezTo>
                    <a:pt x="311181" y="1315792"/>
                    <a:pt x="305287" y="1305860"/>
                    <a:pt x="299598" y="1295740"/>
                  </a:cubicBezTo>
                  <a:cubicBezTo>
                    <a:pt x="264673" y="1233616"/>
                    <a:pt x="239799" y="1168571"/>
                    <a:pt x="227822" y="1101700"/>
                  </a:cubicBezTo>
                  <a:lnTo>
                    <a:pt x="4804" y="1032398"/>
                  </a:lnTo>
                  <a:lnTo>
                    <a:pt x="0" y="937260"/>
                  </a:lnTo>
                  <a:cubicBezTo>
                    <a:pt x="0" y="905144"/>
                    <a:pt x="1616" y="873405"/>
                    <a:pt x="4804" y="842124"/>
                  </a:cubicBezTo>
                  <a:lnTo>
                    <a:pt x="226910" y="773105"/>
                  </a:lnTo>
                  <a:cubicBezTo>
                    <a:pt x="242653" y="694189"/>
                    <a:pt x="273608" y="618908"/>
                    <a:pt x="319342" y="551905"/>
                  </a:cubicBezTo>
                  <a:lnTo>
                    <a:pt x="212809" y="349309"/>
                  </a:lnTo>
                  <a:cubicBezTo>
                    <a:pt x="250354" y="296325"/>
                    <a:pt x="296325" y="250354"/>
                    <a:pt x="349309" y="212809"/>
                  </a:cubicBezTo>
                  <a:close/>
                </a:path>
              </a:pathLst>
            </a:custGeom>
            <a:gradFill flip="none" rotWithShape="1">
              <a:gsLst>
                <a:gs pos="0">
                  <a:sysClr val="window" lastClr="FFFFFF">
                    <a:lumMod val="75000"/>
                  </a:sysClr>
                </a:gs>
                <a:gs pos="100000">
                  <a:sysClr val="windowText" lastClr="000000">
                    <a:lumMod val="50000"/>
                    <a:lumOff val="50000"/>
                  </a:sysClr>
                </a:gs>
              </a:gsLst>
              <a:path path="circle">
                <a:fillToRect l="50000" t="50000" r="50000" b="50000"/>
              </a:path>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a typeface="+mn-ea"/>
                <a:cs typeface="+mn-cs"/>
              </a:endParaRPr>
            </a:p>
          </p:txBody>
        </p:sp>
        <p:sp>
          <p:nvSpPr>
            <p:cNvPr id="60" name="8-Point Star 18"/>
            <p:cNvSpPr/>
            <p:nvPr/>
          </p:nvSpPr>
          <p:spPr>
            <a:xfrm rot="1200000">
              <a:off x="4758995" y="1408628"/>
              <a:ext cx="1793173" cy="1809385"/>
            </a:xfrm>
            <a:custGeom>
              <a:avLst/>
              <a:gdLst/>
              <a:ahLst/>
              <a:cxnLst/>
              <a:rect l="l" t="t" r="r" b="b"/>
              <a:pathLst>
                <a:path w="1793173" h="1809385">
                  <a:moveTo>
                    <a:pt x="540264" y="10286"/>
                  </a:moveTo>
                  <a:lnTo>
                    <a:pt x="683581" y="0"/>
                  </a:lnTo>
                  <a:cubicBezTo>
                    <a:pt x="732193" y="0"/>
                    <a:pt x="780076" y="3126"/>
                    <a:pt x="826897" y="10287"/>
                  </a:cubicBezTo>
                  <a:lnTo>
                    <a:pt x="905875" y="255572"/>
                  </a:lnTo>
                  <a:cubicBezTo>
                    <a:pt x="985136" y="273260"/>
                    <a:pt x="1060829" y="304512"/>
                    <a:pt x="1129415" y="348963"/>
                  </a:cubicBezTo>
                  <a:lnTo>
                    <a:pt x="1359444" y="230987"/>
                  </a:lnTo>
                  <a:cubicBezTo>
                    <a:pt x="1436234" y="288678"/>
                    <a:pt x="1504495" y="356940"/>
                    <a:pt x="1562186" y="433730"/>
                  </a:cubicBezTo>
                  <a:lnTo>
                    <a:pt x="1445926" y="660414"/>
                  </a:lnTo>
                  <a:cubicBezTo>
                    <a:pt x="1449583" y="665192"/>
                    <a:pt x="1452574" y="670389"/>
                    <a:pt x="1455519" y="675628"/>
                  </a:cubicBezTo>
                  <a:cubicBezTo>
                    <a:pt x="1493688" y="743524"/>
                    <a:pt x="1521942" y="814300"/>
                    <a:pt x="1537074" y="887129"/>
                  </a:cubicBezTo>
                  <a:lnTo>
                    <a:pt x="1782887" y="966278"/>
                  </a:lnTo>
                  <a:cubicBezTo>
                    <a:pt x="1790047" y="1013098"/>
                    <a:pt x="1793174" y="1060981"/>
                    <a:pt x="1793173" y="1109593"/>
                  </a:cubicBezTo>
                  <a:cubicBezTo>
                    <a:pt x="1793174" y="1158206"/>
                    <a:pt x="1790047" y="1206089"/>
                    <a:pt x="1782887" y="1252909"/>
                  </a:cubicBezTo>
                  <a:lnTo>
                    <a:pt x="1537604" y="1331887"/>
                  </a:lnTo>
                  <a:cubicBezTo>
                    <a:pt x="1519916" y="1411149"/>
                    <a:pt x="1488663" y="1486842"/>
                    <a:pt x="1444212" y="1555429"/>
                  </a:cubicBezTo>
                  <a:lnTo>
                    <a:pt x="1562186" y="1785457"/>
                  </a:lnTo>
                  <a:lnTo>
                    <a:pt x="1541415" y="1809385"/>
                  </a:lnTo>
                  <a:cubicBezTo>
                    <a:pt x="1282525" y="1763268"/>
                    <a:pt x="1028742" y="1654791"/>
                    <a:pt x="802157" y="1490156"/>
                  </a:cubicBezTo>
                  <a:cubicBezTo>
                    <a:pt x="965712" y="1441296"/>
                    <a:pt x="1084035" y="1289263"/>
                    <a:pt x="1084035" y="1109593"/>
                  </a:cubicBezTo>
                  <a:cubicBezTo>
                    <a:pt x="1084035" y="888428"/>
                    <a:pt x="904746" y="709138"/>
                    <a:pt x="683580" y="709138"/>
                  </a:cubicBezTo>
                  <a:cubicBezTo>
                    <a:pt x="508801" y="709138"/>
                    <a:pt x="360173" y="821108"/>
                    <a:pt x="307122" y="977792"/>
                  </a:cubicBezTo>
                  <a:cubicBezTo>
                    <a:pt x="149161" y="745008"/>
                    <a:pt x="47166" y="492202"/>
                    <a:pt x="0" y="237686"/>
                  </a:cubicBezTo>
                  <a:cubicBezTo>
                    <a:pt x="2290" y="235086"/>
                    <a:pt x="4999" y="233030"/>
                    <a:pt x="7717" y="230988"/>
                  </a:cubicBezTo>
                  <a:lnTo>
                    <a:pt x="234405" y="347249"/>
                  </a:lnTo>
                  <a:cubicBezTo>
                    <a:pt x="239180" y="343592"/>
                    <a:pt x="244378" y="340602"/>
                    <a:pt x="249617" y="337656"/>
                  </a:cubicBezTo>
                  <a:cubicBezTo>
                    <a:pt x="317512" y="299488"/>
                    <a:pt x="388287" y="271234"/>
                    <a:pt x="461115" y="256103"/>
                  </a:cubicBezTo>
                  <a:close/>
                </a:path>
              </a:pathLst>
            </a:custGeom>
            <a:gradFill flip="none" rotWithShape="1">
              <a:gsLst>
                <a:gs pos="0">
                  <a:sysClr val="window" lastClr="FFFFFF">
                    <a:alpha val="10000"/>
                  </a:sysClr>
                </a:gs>
                <a:gs pos="100000">
                  <a:sysClr val="window" lastClr="FFFFFF">
                    <a:alpha val="40000"/>
                  </a:sysClr>
                </a:gs>
              </a:gsLst>
              <a:lin ang="8100000" scaled="1"/>
              <a:tileRect/>
            </a:gra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a typeface="+mn-ea"/>
                <a:cs typeface="+mn-cs"/>
              </a:endParaRPr>
            </a:p>
          </p:txBody>
        </p:sp>
      </p:grpSp>
      <p:grpSp>
        <p:nvGrpSpPr>
          <p:cNvPr id="61" name="Group 38"/>
          <p:cNvGrpSpPr>
            <a:grpSpLocks noChangeAspect="1"/>
          </p:cNvGrpSpPr>
          <p:nvPr/>
        </p:nvGrpSpPr>
        <p:grpSpPr>
          <a:xfrm rot="21224235" flipH="1">
            <a:off x="503736" y="4035643"/>
            <a:ext cx="2784912" cy="2714895"/>
            <a:chOff x="4275748" y="1323417"/>
            <a:chExt cx="2276420" cy="2219186"/>
          </a:xfrm>
          <a:effectLst>
            <a:outerShdw blurRad="63500" sx="102000" sy="102000" algn="ctr" rotWithShape="0">
              <a:prstClr val="black">
                <a:alpha val="40000"/>
              </a:prstClr>
            </a:outerShdw>
          </a:effectLst>
        </p:grpSpPr>
        <p:sp>
          <p:nvSpPr>
            <p:cNvPr id="62" name="8-Point Star 18"/>
            <p:cNvSpPr/>
            <p:nvPr/>
          </p:nvSpPr>
          <p:spPr>
            <a:xfrm rot="1200000">
              <a:off x="4275748" y="1323417"/>
              <a:ext cx="2219186" cy="2219186"/>
            </a:xfrm>
            <a:custGeom>
              <a:avLst/>
              <a:gdLst/>
              <a:ahLst/>
              <a:cxnLst/>
              <a:rect l="l" t="t" r="r" b="b"/>
              <a:pathLst>
                <a:path w="3040380" h="3040380">
                  <a:moveTo>
                    <a:pt x="1520190" y="971550"/>
                  </a:moveTo>
                  <a:cubicBezTo>
                    <a:pt x="1217184" y="971550"/>
                    <a:pt x="971550" y="1217184"/>
                    <a:pt x="971550" y="1520190"/>
                  </a:cubicBezTo>
                  <a:cubicBezTo>
                    <a:pt x="971550" y="1823196"/>
                    <a:pt x="1217184" y="2068830"/>
                    <a:pt x="1520190" y="2068830"/>
                  </a:cubicBezTo>
                  <a:cubicBezTo>
                    <a:pt x="1823196" y="2068830"/>
                    <a:pt x="2068830" y="1823196"/>
                    <a:pt x="2068830" y="1520190"/>
                  </a:cubicBezTo>
                  <a:cubicBezTo>
                    <a:pt x="2068830" y="1217184"/>
                    <a:pt x="1823196" y="971550"/>
                    <a:pt x="1520190" y="971550"/>
                  </a:cubicBezTo>
                  <a:close/>
                  <a:moveTo>
                    <a:pt x="1520190" y="0"/>
                  </a:moveTo>
                  <a:cubicBezTo>
                    <a:pt x="1586792" y="0"/>
                    <a:pt x="1652393" y="4283"/>
                    <a:pt x="1716539" y="14094"/>
                  </a:cubicBezTo>
                  <a:lnTo>
                    <a:pt x="1824743" y="350145"/>
                  </a:lnTo>
                  <a:cubicBezTo>
                    <a:pt x="1933334" y="374378"/>
                    <a:pt x="2037036" y="417195"/>
                    <a:pt x="2131002" y="478094"/>
                  </a:cubicBezTo>
                  <a:lnTo>
                    <a:pt x="2446152" y="316463"/>
                  </a:lnTo>
                  <a:cubicBezTo>
                    <a:pt x="2551357" y="395501"/>
                    <a:pt x="2644879" y="489023"/>
                    <a:pt x="2723917" y="594229"/>
                  </a:cubicBezTo>
                  <a:lnTo>
                    <a:pt x="2564636" y="904796"/>
                  </a:lnTo>
                  <a:cubicBezTo>
                    <a:pt x="2569646" y="911341"/>
                    <a:pt x="2573744" y="918462"/>
                    <a:pt x="2577779" y="925640"/>
                  </a:cubicBezTo>
                  <a:cubicBezTo>
                    <a:pt x="2630072" y="1018660"/>
                    <a:pt x="2668781" y="1115626"/>
                    <a:pt x="2689512" y="1215405"/>
                  </a:cubicBezTo>
                  <a:lnTo>
                    <a:pt x="3026287" y="1323842"/>
                  </a:lnTo>
                  <a:cubicBezTo>
                    <a:pt x="3036097" y="1387988"/>
                    <a:pt x="3040380" y="1453589"/>
                    <a:pt x="3040380" y="1520190"/>
                  </a:cubicBezTo>
                  <a:cubicBezTo>
                    <a:pt x="3040380" y="1586792"/>
                    <a:pt x="3036097" y="1652393"/>
                    <a:pt x="3026287" y="1716539"/>
                  </a:cubicBezTo>
                  <a:lnTo>
                    <a:pt x="2690239" y="1824742"/>
                  </a:lnTo>
                  <a:cubicBezTo>
                    <a:pt x="2666005" y="1933335"/>
                    <a:pt x="2623188" y="2037037"/>
                    <a:pt x="2562287" y="2131005"/>
                  </a:cubicBezTo>
                  <a:lnTo>
                    <a:pt x="2723917" y="2446152"/>
                  </a:lnTo>
                  <a:cubicBezTo>
                    <a:pt x="2644879" y="2551357"/>
                    <a:pt x="2551357" y="2644879"/>
                    <a:pt x="2446151" y="2723917"/>
                  </a:cubicBezTo>
                  <a:lnTo>
                    <a:pt x="2135585" y="2564637"/>
                  </a:lnTo>
                  <a:cubicBezTo>
                    <a:pt x="2129042" y="2569647"/>
                    <a:pt x="2121921" y="2573744"/>
                    <a:pt x="2114744" y="2577779"/>
                  </a:cubicBezTo>
                  <a:cubicBezTo>
                    <a:pt x="2021723" y="2630072"/>
                    <a:pt x="1924755" y="2668781"/>
                    <a:pt x="1824976" y="2689511"/>
                  </a:cubicBezTo>
                  <a:lnTo>
                    <a:pt x="1716539" y="3026287"/>
                  </a:lnTo>
                  <a:cubicBezTo>
                    <a:pt x="1652393" y="3036097"/>
                    <a:pt x="1586792" y="3040380"/>
                    <a:pt x="1520190" y="3040380"/>
                  </a:cubicBezTo>
                  <a:cubicBezTo>
                    <a:pt x="1453589" y="3040380"/>
                    <a:pt x="1387987" y="3036097"/>
                    <a:pt x="1323841" y="3026287"/>
                  </a:cubicBezTo>
                  <a:lnTo>
                    <a:pt x="1215638" y="2690237"/>
                  </a:lnTo>
                  <a:cubicBezTo>
                    <a:pt x="1107045" y="2666005"/>
                    <a:pt x="1003344" y="2623186"/>
                    <a:pt x="909378" y="2562286"/>
                  </a:cubicBezTo>
                  <a:lnTo>
                    <a:pt x="594229" y="2723917"/>
                  </a:lnTo>
                  <a:cubicBezTo>
                    <a:pt x="489023" y="2644879"/>
                    <a:pt x="395501" y="2551357"/>
                    <a:pt x="316463" y="2446152"/>
                  </a:cubicBezTo>
                  <a:lnTo>
                    <a:pt x="475745" y="2135582"/>
                  </a:lnTo>
                  <a:cubicBezTo>
                    <a:pt x="470736" y="2129039"/>
                    <a:pt x="466639" y="2121919"/>
                    <a:pt x="462604" y="2114742"/>
                  </a:cubicBezTo>
                  <a:cubicBezTo>
                    <a:pt x="410311" y="2021723"/>
                    <a:pt x="371603" y="1924756"/>
                    <a:pt x="350872" y="1824977"/>
                  </a:cubicBezTo>
                  <a:lnTo>
                    <a:pt x="14094" y="1716539"/>
                  </a:lnTo>
                  <a:cubicBezTo>
                    <a:pt x="4283" y="1652393"/>
                    <a:pt x="0" y="1586792"/>
                    <a:pt x="0" y="1520190"/>
                  </a:cubicBezTo>
                  <a:cubicBezTo>
                    <a:pt x="0" y="1453589"/>
                    <a:pt x="4283" y="1387988"/>
                    <a:pt x="14093" y="1323841"/>
                  </a:cubicBezTo>
                  <a:lnTo>
                    <a:pt x="350147" y="1215637"/>
                  </a:lnTo>
                  <a:cubicBezTo>
                    <a:pt x="374379" y="1107046"/>
                    <a:pt x="417197" y="1003347"/>
                    <a:pt x="478096" y="909381"/>
                  </a:cubicBezTo>
                  <a:lnTo>
                    <a:pt x="316464" y="594228"/>
                  </a:lnTo>
                  <a:cubicBezTo>
                    <a:pt x="395501" y="489023"/>
                    <a:pt x="489023" y="395501"/>
                    <a:pt x="594229" y="316463"/>
                  </a:cubicBezTo>
                  <a:lnTo>
                    <a:pt x="904800" y="475746"/>
                  </a:lnTo>
                  <a:cubicBezTo>
                    <a:pt x="911343" y="470736"/>
                    <a:pt x="918463" y="466639"/>
                    <a:pt x="925641" y="462604"/>
                  </a:cubicBezTo>
                  <a:cubicBezTo>
                    <a:pt x="1018661" y="410311"/>
                    <a:pt x="1115626" y="371603"/>
                    <a:pt x="1215403" y="350873"/>
                  </a:cubicBezTo>
                  <a:lnTo>
                    <a:pt x="1323841" y="14093"/>
                  </a:lnTo>
                  <a:cubicBezTo>
                    <a:pt x="1387988" y="4283"/>
                    <a:pt x="1453589" y="0"/>
                    <a:pt x="1520190" y="0"/>
                  </a:cubicBezTo>
                  <a:close/>
                </a:path>
              </a:pathLst>
            </a:custGeom>
            <a:solidFill>
              <a:sysClr val="windowText" lastClr="000000">
                <a:lumMod val="75000"/>
                <a:lumOff val="25000"/>
              </a:sys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a typeface="+mn-ea"/>
                <a:cs typeface="+mn-cs"/>
              </a:endParaRPr>
            </a:p>
          </p:txBody>
        </p:sp>
        <p:sp>
          <p:nvSpPr>
            <p:cNvPr id="63" name="8-Point Star 6"/>
            <p:cNvSpPr>
              <a:spLocks noChangeAspect="1"/>
            </p:cNvSpPr>
            <p:nvPr/>
          </p:nvSpPr>
          <p:spPr>
            <a:xfrm rot="1200000">
              <a:off x="4317462" y="1365131"/>
              <a:ext cx="2135758" cy="2135758"/>
            </a:xfrm>
            <a:custGeom>
              <a:avLst/>
              <a:gdLst/>
              <a:ahLst/>
              <a:cxnLst/>
              <a:rect l="l" t="t" r="r" b="b"/>
              <a:pathLst>
                <a:path w="1874520" h="1874520">
                  <a:moveTo>
                    <a:pt x="739496" y="595923"/>
                  </a:moveTo>
                  <a:cubicBezTo>
                    <a:pt x="550981" y="705145"/>
                    <a:pt x="486701" y="946509"/>
                    <a:pt x="595923" y="1135024"/>
                  </a:cubicBezTo>
                  <a:cubicBezTo>
                    <a:pt x="705145" y="1323539"/>
                    <a:pt x="946509" y="1387819"/>
                    <a:pt x="1135024" y="1278597"/>
                  </a:cubicBezTo>
                  <a:cubicBezTo>
                    <a:pt x="1323539" y="1169375"/>
                    <a:pt x="1387819" y="928011"/>
                    <a:pt x="1278597" y="739496"/>
                  </a:cubicBezTo>
                  <a:cubicBezTo>
                    <a:pt x="1169375" y="550981"/>
                    <a:pt x="928011" y="486701"/>
                    <a:pt x="739496" y="595923"/>
                  </a:cubicBezTo>
                  <a:close/>
                  <a:moveTo>
                    <a:pt x="349309" y="212809"/>
                  </a:moveTo>
                  <a:lnTo>
                    <a:pt x="549487" y="318071"/>
                  </a:lnTo>
                  <a:cubicBezTo>
                    <a:pt x="558730" y="311181"/>
                    <a:pt x="568662" y="305287"/>
                    <a:pt x="578782" y="299598"/>
                  </a:cubicBezTo>
                  <a:cubicBezTo>
                    <a:pt x="640907" y="264673"/>
                    <a:pt x="705951" y="239798"/>
                    <a:pt x="772822" y="227822"/>
                  </a:cubicBezTo>
                  <a:lnTo>
                    <a:pt x="842125" y="4804"/>
                  </a:lnTo>
                  <a:lnTo>
                    <a:pt x="937260" y="0"/>
                  </a:lnTo>
                  <a:cubicBezTo>
                    <a:pt x="969377" y="0"/>
                    <a:pt x="1001116" y="1615"/>
                    <a:pt x="1032398" y="4804"/>
                  </a:cubicBezTo>
                  <a:lnTo>
                    <a:pt x="1101417" y="226909"/>
                  </a:lnTo>
                  <a:cubicBezTo>
                    <a:pt x="1180333" y="242653"/>
                    <a:pt x="1255615" y="273607"/>
                    <a:pt x="1322618" y="319342"/>
                  </a:cubicBezTo>
                  <a:lnTo>
                    <a:pt x="1525213" y="212810"/>
                  </a:lnTo>
                  <a:cubicBezTo>
                    <a:pt x="1578197" y="250355"/>
                    <a:pt x="1624168" y="296326"/>
                    <a:pt x="1661713" y="349310"/>
                  </a:cubicBezTo>
                  <a:lnTo>
                    <a:pt x="1556452" y="549486"/>
                  </a:lnTo>
                  <a:cubicBezTo>
                    <a:pt x="1563341" y="558729"/>
                    <a:pt x="1569235" y="568662"/>
                    <a:pt x="1574924" y="578781"/>
                  </a:cubicBezTo>
                  <a:cubicBezTo>
                    <a:pt x="1609849" y="640906"/>
                    <a:pt x="1634724" y="705951"/>
                    <a:pt x="1646701" y="772822"/>
                  </a:cubicBezTo>
                  <a:lnTo>
                    <a:pt x="1869716" y="842124"/>
                  </a:lnTo>
                  <a:lnTo>
                    <a:pt x="1874520" y="937260"/>
                  </a:lnTo>
                  <a:cubicBezTo>
                    <a:pt x="1874520" y="969377"/>
                    <a:pt x="1872905" y="1001117"/>
                    <a:pt x="1869716" y="1032399"/>
                  </a:cubicBezTo>
                  <a:lnTo>
                    <a:pt x="1647613" y="1101417"/>
                  </a:lnTo>
                  <a:cubicBezTo>
                    <a:pt x="1631869" y="1180333"/>
                    <a:pt x="1600915" y="1255615"/>
                    <a:pt x="1555180" y="1322618"/>
                  </a:cubicBezTo>
                  <a:lnTo>
                    <a:pt x="1661712" y="1525211"/>
                  </a:lnTo>
                  <a:cubicBezTo>
                    <a:pt x="1624167" y="1578195"/>
                    <a:pt x="1578196" y="1624166"/>
                    <a:pt x="1525211" y="1661712"/>
                  </a:cubicBezTo>
                  <a:lnTo>
                    <a:pt x="1325036" y="1556451"/>
                  </a:lnTo>
                  <a:cubicBezTo>
                    <a:pt x="1315793" y="1563341"/>
                    <a:pt x="1305860" y="1569235"/>
                    <a:pt x="1295741" y="1574924"/>
                  </a:cubicBezTo>
                  <a:cubicBezTo>
                    <a:pt x="1233616" y="1609849"/>
                    <a:pt x="1168571" y="1634724"/>
                    <a:pt x="1101700" y="1646700"/>
                  </a:cubicBezTo>
                  <a:lnTo>
                    <a:pt x="1032398" y="1869716"/>
                  </a:lnTo>
                  <a:lnTo>
                    <a:pt x="937260" y="1874520"/>
                  </a:lnTo>
                  <a:cubicBezTo>
                    <a:pt x="905144" y="1874520"/>
                    <a:pt x="873405" y="1872905"/>
                    <a:pt x="842124" y="1869716"/>
                  </a:cubicBezTo>
                  <a:lnTo>
                    <a:pt x="773105" y="1647612"/>
                  </a:lnTo>
                  <a:cubicBezTo>
                    <a:pt x="694189" y="1631869"/>
                    <a:pt x="618908" y="1600914"/>
                    <a:pt x="551905" y="1555180"/>
                  </a:cubicBezTo>
                  <a:lnTo>
                    <a:pt x="349310" y="1661713"/>
                  </a:lnTo>
                  <a:cubicBezTo>
                    <a:pt x="296326" y="1624168"/>
                    <a:pt x="250355" y="1578197"/>
                    <a:pt x="212810" y="1525212"/>
                  </a:cubicBezTo>
                  <a:lnTo>
                    <a:pt x="318071" y="1325035"/>
                  </a:lnTo>
                  <a:cubicBezTo>
                    <a:pt x="311181" y="1315792"/>
                    <a:pt x="305287" y="1305860"/>
                    <a:pt x="299598" y="1295740"/>
                  </a:cubicBezTo>
                  <a:cubicBezTo>
                    <a:pt x="264673" y="1233616"/>
                    <a:pt x="239799" y="1168571"/>
                    <a:pt x="227822" y="1101700"/>
                  </a:cubicBezTo>
                  <a:lnTo>
                    <a:pt x="4804" y="1032398"/>
                  </a:lnTo>
                  <a:lnTo>
                    <a:pt x="0" y="937260"/>
                  </a:lnTo>
                  <a:cubicBezTo>
                    <a:pt x="0" y="905144"/>
                    <a:pt x="1616" y="873405"/>
                    <a:pt x="4804" y="842124"/>
                  </a:cubicBezTo>
                  <a:lnTo>
                    <a:pt x="226910" y="773105"/>
                  </a:lnTo>
                  <a:cubicBezTo>
                    <a:pt x="242653" y="694189"/>
                    <a:pt x="273608" y="618908"/>
                    <a:pt x="319342" y="551905"/>
                  </a:cubicBezTo>
                  <a:lnTo>
                    <a:pt x="212809" y="349309"/>
                  </a:lnTo>
                  <a:cubicBezTo>
                    <a:pt x="250354" y="296325"/>
                    <a:pt x="296325" y="250354"/>
                    <a:pt x="349309" y="212809"/>
                  </a:cubicBezTo>
                  <a:close/>
                </a:path>
              </a:pathLst>
            </a:custGeom>
            <a:gradFill flip="none" rotWithShape="1">
              <a:gsLst>
                <a:gs pos="0">
                  <a:sysClr val="window" lastClr="FFFFFF">
                    <a:lumMod val="75000"/>
                  </a:sysClr>
                </a:gs>
                <a:gs pos="100000">
                  <a:sysClr val="windowText" lastClr="000000">
                    <a:lumMod val="50000"/>
                    <a:lumOff val="50000"/>
                  </a:sysClr>
                </a:gs>
              </a:gsLst>
              <a:path path="circle">
                <a:fillToRect l="50000" t="50000" r="50000" b="50000"/>
              </a:path>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a typeface="+mn-ea"/>
                <a:cs typeface="+mn-cs"/>
              </a:endParaRPr>
            </a:p>
          </p:txBody>
        </p:sp>
        <p:sp>
          <p:nvSpPr>
            <p:cNvPr id="64" name="8-Point Star 18"/>
            <p:cNvSpPr/>
            <p:nvPr/>
          </p:nvSpPr>
          <p:spPr>
            <a:xfrm rot="1200000">
              <a:off x="4758995" y="1408628"/>
              <a:ext cx="1793173" cy="1809385"/>
            </a:xfrm>
            <a:custGeom>
              <a:avLst/>
              <a:gdLst/>
              <a:ahLst/>
              <a:cxnLst/>
              <a:rect l="l" t="t" r="r" b="b"/>
              <a:pathLst>
                <a:path w="1793173" h="1809385">
                  <a:moveTo>
                    <a:pt x="540264" y="10286"/>
                  </a:moveTo>
                  <a:lnTo>
                    <a:pt x="683581" y="0"/>
                  </a:lnTo>
                  <a:cubicBezTo>
                    <a:pt x="732193" y="0"/>
                    <a:pt x="780076" y="3126"/>
                    <a:pt x="826897" y="10287"/>
                  </a:cubicBezTo>
                  <a:lnTo>
                    <a:pt x="905875" y="255572"/>
                  </a:lnTo>
                  <a:cubicBezTo>
                    <a:pt x="985136" y="273260"/>
                    <a:pt x="1060829" y="304512"/>
                    <a:pt x="1129415" y="348963"/>
                  </a:cubicBezTo>
                  <a:lnTo>
                    <a:pt x="1359444" y="230987"/>
                  </a:lnTo>
                  <a:cubicBezTo>
                    <a:pt x="1436234" y="288678"/>
                    <a:pt x="1504495" y="356940"/>
                    <a:pt x="1562186" y="433730"/>
                  </a:cubicBezTo>
                  <a:lnTo>
                    <a:pt x="1445926" y="660414"/>
                  </a:lnTo>
                  <a:cubicBezTo>
                    <a:pt x="1449583" y="665192"/>
                    <a:pt x="1452574" y="670389"/>
                    <a:pt x="1455519" y="675628"/>
                  </a:cubicBezTo>
                  <a:cubicBezTo>
                    <a:pt x="1493688" y="743524"/>
                    <a:pt x="1521942" y="814300"/>
                    <a:pt x="1537074" y="887129"/>
                  </a:cubicBezTo>
                  <a:lnTo>
                    <a:pt x="1782887" y="966278"/>
                  </a:lnTo>
                  <a:cubicBezTo>
                    <a:pt x="1790047" y="1013098"/>
                    <a:pt x="1793174" y="1060981"/>
                    <a:pt x="1793173" y="1109593"/>
                  </a:cubicBezTo>
                  <a:cubicBezTo>
                    <a:pt x="1793174" y="1158206"/>
                    <a:pt x="1790047" y="1206089"/>
                    <a:pt x="1782887" y="1252909"/>
                  </a:cubicBezTo>
                  <a:lnTo>
                    <a:pt x="1537604" y="1331887"/>
                  </a:lnTo>
                  <a:cubicBezTo>
                    <a:pt x="1519916" y="1411149"/>
                    <a:pt x="1488663" y="1486842"/>
                    <a:pt x="1444212" y="1555429"/>
                  </a:cubicBezTo>
                  <a:lnTo>
                    <a:pt x="1562186" y="1785457"/>
                  </a:lnTo>
                  <a:lnTo>
                    <a:pt x="1541415" y="1809385"/>
                  </a:lnTo>
                  <a:cubicBezTo>
                    <a:pt x="1282525" y="1763268"/>
                    <a:pt x="1028742" y="1654791"/>
                    <a:pt x="802157" y="1490156"/>
                  </a:cubicBezTo>
                  <a:cubicBezTo>
                    <a:pt x="965712" y="1441296"/>
                    <a:pt x="1084035" y="1289263"/>
                    <a:pt x="1084035" y="1109593"/>
                  </a:cubicBezTo>
                  <a:cubicBezTo>
                    <a:pt x="1084035" y="888428"/>
                    <a:pt x="904746" y="709138"/>
                    <a:pt x="683580" y="709138"/>
                  </a:cubicBezTo>
                  <a:cubicBezTo>
                    <a:pt x="508801" y="709138"/>
                    <a:pt x="360173" y="821108"/>
                    <a:pt x="307122" y="977792"/>
                  </a:cubicBezTo>
                  <a:cubicBezTo>
                    <a:pt x="149161" y="745008"/>
                    <a:pt x="47166" y="492202"/>
                    <a:pt x="0" y="237686"/>
                  </a:cubicBezTo>
                  <a:cubicBezTo>
                    <a:pt x="2290" y="235086"/>
                    <a:pt x="4999" y="233030"/>
                    <a:pt x="7717" y="230988"/>
                  </a:cubicBezTo>
                  <a:lnTo>
                    <a:pt x="234405" y="347249"/>
                  </a:lnTo>
                  <a:cubicBezTo>
                    <a:pt x="239180" y="343592"/>
                    <a:pt x="244378" y="340602"/>
                    <a:pt x="249617" y="337656"/>
                  </a:cubicBezTo>
                  <a:cubicBezTo>
                    <a:pt x="317512" y="299488"/>
                    <a:pt x="388287" y="271234"/>
                    <a:pt x="461115" y="256103"/>
                  </a:cubicBezTo>
                  <a:close/>
                </a:path>
              </a:pathLst>
            </a:custGeom>
            <a:gradFill flip="none" rotWithShape="1">
              <a:gsLst>
                <a:gs pos="0">
                  <a:sysClr val="window" lastClr="FFFFFF">
                    <a:alpha val="10000"/>
                  </a:sysClr>
                </a:gs>
                <a:gs pos="100000">
                  <a:sysClr val="window" lastClr="FFFFFF">
                    <a:alpha val="40000"/>
                  </a:sysClr>
                </a:gs>
              </a:gsLst>
              <a:lin ang="8100000" scaled="1"/>
              <a:tileRect/>
            </a:gra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a typeface="+mn-ea"/>
                <a:cs typeface="+mn-cs"/>
              </a:endParaRPr>
            </a:p>
          </p:txBody>
        </p:sp>
      </p:grpSp>
      <p:grpSp>
        <p:nvGrpSpPr>
          <p:cNvPr id="65" name="Group 38"/>
          <p:cNvGrpSpPr>
            <a:grpSpLocks noChangeAspect="1"/>
          </p:cNvGrpSpPr>
          <p:nvPr/>
        </p:nvGrpSpPr>
        <p:grpSpPr>
          <a:xfrm rot="21224235" flipH="1">
            <a:off x="5667909" y="3650804"/>
            <a:ext cx="2727634" cy="2659057"/>
            <a:chOff x="4275748" y="1323417"/>
            <a:chExt cx="2276420" cy="2219186"/>
          </a:xfrm>
          <a:effectLst>
            <a:outerShdw blurRad="63500" sx="102000" sy="102000" algn="ctr" rotWithShape="0">
              <a:prstClr val="black">
                <a:alpha val="40000"/>
              </a:prstClr>
            </a:outerShdw>
          </a:effectLst>
        </p:grpSpPr>
        <p:sp>
          <p:nvSpPr>
            <p:cNvPr id="66" name="8-Point Star 18"/>
            <p:cNvSpPr/>
            <p:nvPr/>
          </p:nvSpPr>
          <p:spPr>
            <a:xfrm rot="1200000">
              <a:off x="4275748" y="1323417"/>
              <a:ext cx="2219186" cy="2219186"/>
            </a:xfrm>
            <a:custGeom>
              <a:avLst/>
              <a:gdLst/>
              <a:ahLst/>
              <a:cxnLst/>
              <a:rect l="l" t="t" r="r" b="b"/>
              <a:pathLst>
                <a:path w="3040380" h="3040380">
                  <a:moveTo>
                    <a:pt x="1520190" y="971550"/>
                  </a:moveTo>
                  <a:cubicBezTo>
                    <a:pt x="1217184" y="971550"/>
                    <a:pt x="971550" y="1217184"/>
                    <a:pt x="971550" y="1520190"/>
                  </a:cubicBezTo>
                  <a:cubicBezTo>
                    <a:pt x="971550" y="1823196"/>
                    <a:pt x="1217184" y="2068830"/>
                    <a:pt x="1520190" y="2068830"/>
                  </a:cubicBezTo>
                  <a:cubicBezTo>
                    <a:pt x="1823196" y="2068830"/>
                    <a:pt x="2068830" y="1823196"/>
                    <a:pt x="2068830" y="1520190"/>
                  </a:cubicBezTo>
                  <a:cubicBezTo>
                    <a:pt x="2068830" y="1217184"/>
                    <a:pt x="1823196" y="971550"/>
                    <a:pt x="1520190" y="971550"/>
                  </a:cubicBezTo>
                  <a:close/>
                  <a:moveTo>
                    <a:pt x="1520190" y="0"/>
                  </a:moveTo>
                  <a:cubicBezTo>
                    <a:pt x="1586792" y="0"/>
                    <a:pt x="1652393" y="4283"/>
                    <a:pt x="1716539" y="14094"/>
                  </a:cubicBezTo>
                  <a:lnTo>
                    <a:pt x="1824743" y="350145"/>
                  </a:lnTo>
                  <a:cubicBezTo>
                    <a:pt x="1933334" y="374378"/>
                    <a:pt x="2037036" y="417195"/>
                    <a:pt x="2131002" y="478094"/>
                  </a:cubicBezTo>
                  <a:lnTo>
                    <a:pt x="2446152" y="316463"/>
                  </a:lnTo>
                  <a:cubicBezTo>
                    <a:pt x="2551357" y="395501"/>
                    <a:pt x="2644879" y="489023"/>
                    <a:pt x="2723917" y="594229"/>
                  </a:cubicBezTo>
                  <a:lnTo>
                    <a:pt x="2564636" y="904796"/>
                  </a:lnTo>
                  <a:cubicBezTo>
                    <a:pt x="2569646" y="911341"/>
                    <a:pt x="2573744" y="918462"/>
                    <a:pt x="2577779" y="925640"/>
                  </a:cubicBezTo>
                  <a:cubicBezTo>
                    <a:pt x="2630072" y="1018660"/>
                    <a:pt x="2668781" y="1115626"/>
                    <a:pt x="2689512" y="1215405"/>
                  </a:cubicBezTo>
                  <a:lnTo>
                    <a:pt x="3026287" y="1323842"/>
                  </a:lnTo>
                  <a:cubicBezTo>
                    <a:pt x="3036097" y="1387988"/>
                    <a:pt x="3040380" y="1453589"/>
                    <a:pt x="3040380" y="1520190"/>
                  </a:cubicBezTo>
                  <a:cubicBezTo>
                    <a:pt x="3040380" y="1586792"/>
                    <a:pt x="3036097" y="1652393"/>
                    <a:pt x="3026287" y="1716539"/>
                  </a:cubicBezTo>
                  <a:lnTo>
                    <a:pt x="2690239" y="1824742"/>
                  </a:lnTo>
                  <a:cubicBezTo>
                    <a:pt x="2666005" y="1933335"/>
                    <a:pt x="2623188" y="2037037"/>
                    <a:pt x="2562287" y="2131005"/>
                  </a:cubicBezTo>
                  <a:lnTo>
                    <a:pt x="2723917" y="2446152"/>
                  </a:lnTo>
                  <a:cubicBezTo>
                    <a:pt x="2644879" y="2551357"/>
                    <a:pt x="2551357" y="2644879"/>
                    <a:pt x="2446151" y="2723917"/>
                  </a:cubicBezTo>
                  <a:lnTo>
                    <a:pt x="2135585" y="2564637"/>
                  </a:lnTo>
                  <a:cubicBezTo>
                    <a:pt x="2129042" y="2569647"/>
                    <a:pt x="2121921" y="2573744"/>
                    <a:pt x="2114744" y="2577779"/>
                  </a:cubicBezTo>
                  <a:cubicBezTo>
                    <a:pt x="2021723" y="2630072"/>
                    <a:pt x="1924755" y="2668781"/>
                    <a:pt x="1824976" y="2689511"/>
                  </a:cubicBezTo>
                  <a:lnTo>
                    <a:pt x="1716539" y="3026287"/>
                  </a:lnTo>
                  <a:cubicBezTo>
                    <a:pt x="1652393" y="3036097"/>
                    <a:pt x="1586792" y="3040380"/>
                    <a:pt x="1520190" y="3040380"/>
                  </a:cubicBezTo>
                  <a:cubicBezTo>
                    <a:pt x="1453589" y="3040380"/>
                    <a:pt x="1387987" y="3036097"/>
                    <a:pt x="1323841" y="3026287"/>
                  </a:cubicBezTo>
                  <a:lnTo>
                    <a:pt x="1215638" y="2690237"/>
                  </a:lnTo>
                  <a:cubicBezTo>
                    <a:pt x="1107045" y="2666005"/>
                    <a:pt x="1003344" y="2623186"/>
                    <a:pt x="909378" y="2562286"/>
                  </a:cubicBezTo>
                  <a:lnTo>
                    <a:pt x="594229" y="2723917"/>
                  </a:lnTo>
                  <a:cubicBezTo>
                    <a:pt x="489023" y="2644879"/>
                    <a:pt x="395501" y="2551357"/>
                    <a:pt x="316463" y="2446152"/>
                  </a:cubicBezTo>
                  <a:lnTo>
                    <a:pt x="475745" y="2135582"/>
                  </a:lnTo>
                  <a:cubicBezTo>
                    <a:pt x="470736" y="2129039"/>
                    <a:pt x="466639" y="2121919"/>
                    <a:pt x="462604" y="2114742"/>
                  </a:cubicBezTo>
                  <a:cubicBezTo>
                    <a:pt x="410311" y="2021723"/>
                    <a:pt x="371603" y="1924756"/>
                    <a:pt x="350872" y="1824977"/>
                  </a:cubicBezTo>
                  <a:lnTo>
                    <a:pt x="14094" y="1716539"/>
                  </a:lnTo>
                  <a:cubicBezTo>
                    <a:pt x="4283" y="1652393"/>
                    <a:pt x="0" y="1586792"/>
                    <a:pt x="0" y="1520190"/>
                  </a:cubicBezTo>
                  <a:cubicBezTo>
                    <a:pt x="0" y="1453589"/>
                    <a:pt x="4283" y="1387988"/>
                    <a:pt x="14093" y="1323841"/>
                  </a:cubicBezTo>
                  <a:lnTo>
                    <a:pt x="350147" y="1215637"/>
                  </a:lnTo>
                  <a:cubicBezTo>
                    <a:pt x="374379" y="1107046"/>
                    <a:pt x="417197" y="1003347"/>
                    <a:pt x="478096" y="909381"/>
                  </a:cubicBezTo>
                  <a:lnTo>
                    <a:pt x="316464" y="594228"/>
                  </a:lnTo>
                  <a:cubicBezTo>
                    <a:pt x="395501" y="489023"/>
                    <a:pt x="489023" y="395501"/>
                    <a:pt x="594229" y="316463"/>
                  </a:cubicBezTo>
                  <a:lnTo>
                    <a:pt x="904800" y="475746"/>
                  </a:lnTo>
                  <a:cubicBezTo>
                    <a:pt x="911343" y="470736"/>
                    <a:pt x="918463" y="466639"/>
                    <a:pt x="925641" y="462604"/>
                  </a:cubicBezTo>
                  <a:cubicBezTo>
                    <a:pt x="1018661" y="410311"/>
                    <a:pt x="1115626" y="371603"/>
                    <a:pt x="1215403" y="350873"/>
                  </a:cubicBezTo>
                  <a:lnTo>
                    <a:pt x="1323841" y="14093"/>
                  </a:lnTo>
                  <a:cubicBezTo>
                    <a:pt x="1387988" y="4283"/>
                    <a:pt x="1453589" y="0"/>
                    <a:pt x="1520190" y="0"/>
                  </a:cubicBezTo>
                  <a:close/>
                </a:path>
              </a:pathLst>
            </a:custGeom>
            <a:solidFill>
              <a:sysClr val="windowText" lastClr="000000">
                <a:lumMod val="75000"/>
                <a:lumOff val="25000"/>
              </a:sys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a typeface="+mn-ea"/>
                <a:cs typeface="+mn-cs"/>
              </a:endParaRPr>
            </a:p>
          </p:txBody>
        </p:sp>
        <p:sp>
          <p:nvSpPr>
            <p:cNvPr id="67" name="8-Point Star 6"/>
            <p:cNvSpPr>
              <a:spLocks noChangeAspect="1"/>
            </p:cNvSpPr>
            <p:nvPr/>
          </p:nvSpPr>
          <p:spPr>
            <a:xfrm rot="1200000">
              <a:off x="4317462" y="1365131"/>
              <a:ext cx="2135758" cy="2135758"/>
            </a:xfrm>
            <a:custGeom>
              <a:avLst/>
              <a:gdLst/>
              <a:ahLst/>
              <a:cxnLst/>
              <a:rect l="l" t="t" r="r" b="b"/>
              <a:pathLst>
                <a:path w="1874520" h="1874520">
                  <a:moveTo>
                    <a:pt x="739496" y="595923"/>
                  </a:moveTo>
                  <a:cubicBezTo>
                    <a:pt x="550981" y="705145"/>
                    <a:pt x="486701" y="946509"/>
                    <a:pt x="595923" y="1135024"/>
                  </a:cubicBezTo>
                  <a:cubicBezTo>
                    <a:pt x="705145" y="1323539"/>
                    <a:pt x="946509" y="1387819"/>
                    <a:pt x="1135024" y="1278597"/>
                  </a:cubicBezTo>
                  <a:cubicBezTo>
                    <a:pt x="1323539" y="1169375"/>
                    <a:pt x="1387819" y="928011"/>
                    <a:pt x="1278597" y="739496"/>
                  </a:cubicBezTo>
                  <a:cubicBezTo>
                    <a:pt x="1169375" y="550981"/>
                    <a:pt x="928011" y="486701"/>
                    <a:pt x="739496" y="595923"/>
                  </a:cubicBezTo>
                  <a:close/>
                  <a:moveTo>
                    <a:pt x="349309" y="212809"/>
                  </a:moveTo>
                  <a:lnTo>
                    <a:pt x="549487" y="318071"/>
                  </a:lnTo>
                  <a:cubicBezTo>
                    <a:pt x="558730" y="311181"/>
                    <a:pt x="568662" y="305287"/>
                    <a:pt x="578782" y="299598"/>
                  </a:cubicBezTo>
                  <a:cubicBezTo>
                    <a:pt x="640907" y="264673"/>
                    <a:pt x="705951" y="239798"/>
                    <a:pt x="772822" y="227822"/>
                  </a:cubicBezTo>
                  <a:lnTo>
                    <a:pt x="842125" y="4804"/>
                  </a:lnTo>
                  <a:lnTo>
                    <a:pt x="937260" y="0"/>
                  </a:lnTo>
                  <a:cubicBezTo>
                    <a:pt x="969377" y="0"/>
                    <a:pt x="1001116" y="1615"/>
                    <a:pt x="1032398" y="4804"/>
                  </a:cubicBezTo>
                  <a:lnTo>
                    <a:pt x="1101417" y="226909"/>
                  </a:lnTo>
                  <a:cubicBezTo>
                    <a:pt x="1180333" y="242653"/>
                    <a:pt x="1255615" y="273607"/>
                    <a:pt x="1322618" y="319342"/>
                  </a:cubicBezTo>
                  <a:lnTo>
                    <a:pt x="1525213" y="212810"/>
                  </a:lnTo>
                  <a:cubicBezTo>
                    <a:pt x="1578197" y="250355"/>
                    <a:pt x="1624168" y="296326"/>
                    <a:pt x="1661713" y="349310"/>
                  </a:cubicBezTo>
                  <a:lnTo>
                    <a:pt x="1556452" y="549486"/>
                  </a:lnTo>
                  <a:cubicBezTo>
                    <a:pt x="1563341" y="558729"/>
                    <a:pt x="1569235" y="568662"/>
                    <a:pt x="1574924" y="578781"/>
                  </a:cubicBezTo>
                  <a:cubicBezTo>
                    <a:pt x="1609849" y="640906"/>
                    <a:pt x="1634724" y="705951"/>
                    <a:pt x="1646701" y="772822"/>
                  </a:cubicBezTo>
                  <a:lnTo>
                    <a:pt x="1869716" y="842124"/>
                  </a:lnTo>
                  <a:lnTo>
                    <a:pt x="1874520" y="937260"/>
                  </a:lnTo>
                  <a:cubicBezTo>
                    <a:pt x="1874520" y="969377"/>
                    <a:pt x="1872905" y="1001117"/>
                    <a:pt x="1869716" y="1032399"/>
                  </a:cubicBezTo>
                  <a:lnTo>
                    <a:pt x="1647613" y="1101417"/>
                  </a:lnTo>
                  <a:cubicBezTo>
                    <a:pt x="1631869" y="1180333"/>
                    <a:pt x="1600915" y="1255615"/>
                    <a:pt x="1555180" y="1322618"/>
                  </a:cubicBezTo>
                  <a:lnTo>
                    <a:pt x="1661712" y="1525211"/>
                  </a:lnTo>
                  <a:cubicBezTo>
                    <a:pt x="1624167" y="1578195"/>
                    <a:pt x="1578196" y="1624166"/>
                    <a:pt x="1525211" y="1661712"/>
                  </a:cubicBezTo>
                  <a:lnTo>
                    <a:pt x="1325036" y="1556451"/>
                  </a:lnTo>
                  <a:cubicBezTo>
                    <a:pt x="1315793" y="1563341"/>
                    <a:pt x="1305860" y="1569235"/>
                    <a:pt x="1295741" y="1574924"/>
                  </a:cubicBezTo>
                  <a:cubicBezTo>
                    <a:pt x="1233616" y="1609849"/>
                    <a:pt x="1168571" y="1634724"/>
                    <a:pt x="1101700" y="1646700"/>
                  </a:cubicBezTo>
                  <a:lnTo>
                    <a:pt x="1032398" y="1869716"/>
                  </a:lnTo>
                  <a:lnTo>
                    <a:pt x="937260" y="1874520"/>
                  </a:lnTo>
                  <a:cubicBezTo>
                    <a:pt x="905144" y="1874520"/>
                    <a:pt x="873405" y="1872905"/>
                    <a:pt x="842124" y="1869716"/>
                  </a:cubicBezTo>
                  <a:lnTo>
                    <a:pt x="773105" y="1647612"/>
                  </a:lnTo>
                  <a:cubicBezTo>
                    <a:pt x="694189" y="1631869"/>
                    <a:pt x="618908" y="1600914"/>
                    <a:pt x="551905" y="1555180"/>
                  </a:cubicBezTo>
                  <a:lnTo>
                    <a:pt x="349310" y="1661713"/>
                  </a:lnTo>
                  <a:cubicBezTo>
                    <a:pt x="296326" y="1624168"/>
                    <a:pt x="250355" y="1578197"/>
                    <a:pt x="212810" y="1525212"/>
                  </a:cubicBezTo>
                  <a:lnTo>
                    <a:pt x="318071" y="1325035"/>
                  </a:lnTo>
                  <a:cubicBezTo>
                    <a:pt x="311181" y="1315792"/>
                    <a:pt x="305287" y="1305860"/>
                    <a:pt x="299598" y="1295740"/>
                  </a:cubicBezTo>
                  <a:cubicBezTo>
                    <a:pt x="264673" y="1233616"/>
                    <a:pt x="239799" y="1168571"/>
                    <a:pt x="227822" y="1101700"/>
                  </a:cubicBezTo>
                  <a:lnTo>
                    <a:pt x="4804" y="1032398"/>
                  </a:lnTo>
                  <a:lnTo>
                    <a:pt x="0" y="937260"/>
                  </a:lnTo>
                  <a:cubicBezTo>
                    <a:pt x="0" y="905144"/>
                    <a:pt x="1616" y="873405"/>
                    <a:pt x="4804" y="842124"/>
                  </a:cubicBezTo>
                  <a:lnTo>
                    <a:pt x="226910" y="773105"/>
                  </a:lnTo>
                  <a:cubicBezTo>
                    <a:pt x="242653" y="694189"/>
                    <a:pt x="273608" y="618908"/>
                    <a:pt x="319342" y="551905"/>
                  </a:cubicBezTo>
                  <a:lnTo>
                    <a:pt x="212809" y="349309"/>
                  </a:lnTo>
                  <a:cubicBezTo>
                    <a:pt x="250354" y="296325"/>
                    <a:pt x="296325" y="250354"/>
                    <a:pt x="349309" y="212809"/>
                  </a:cubicBezTo>
                  <a:close/>
                </a:path>
              </a:pathLst>
            </a:custGeom>
            <a:gradFill flip="none" rotWithShape="1">
              <a:gsLst>
                <a:gs pos="0">
                  <a:sysClr val="window" lastClr="FFFFFF">
                    <a:lumMod val="75000"/>
                  </a:sysClr>
                </a:gs>
                <a:gs pos="100000">
                  <a:sysClr val="windowText" lastClr="000000">
                    <a:lumMod val="50000"/>
                    <a:lumOff val="50000"/>
                  </a:sysClr>
                </a:gs>
              </a:gsLst>
              <a:path path="circle">
                <a:fillToRect l="50000" t="50000" r="50000" b="50000"/>
              </a:path>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a typeface="+mn-ea"/>
                <a:cs typeface="+mn-cs"/>
              </a:endParaRPr>
            </a:p>
          </p:txBody>
        </p:sp>
        <p:sp>
          <p:nvSpPr>
            <p:cNvPr id="68" name="8-Point Star 18"/>
            <p:cNvSpPr/>
            <p:nvPr/>
          </p:nvSpPr>
          <p:spPr>
            <a:xfrm rot="1200000">
              <a:off x="4758995" y="1408628"/>
              <a:ext cx="1793173" cy="1809385"/>
            </a:xfrm>
            <a:custGeom>
              <a:avLst/>
              <a:gdLst/>
              <a:ahLst/>
              <a:cxnLst/>
              <a:rect l="l" t="t" r="r" b="b"/>
              <a:pathLst>
                <a:path w="1793173" h="1809385">
                  <a:moveTo>
                    <a:pt x="540264" y="10286"/>
                  </a:moveTo>
                  <a:lnTo>
                    <a:pt x="683581" y="0"/>
                  </a:lnTo>
                  <a:cubicBezTo>
                    <a:pt x="732193" y="0"/>
                    <a:pt x="780076" y="3126"/>
                    <a:pt x="826897" y="10287"/>
                  </a:cubicBezTo>
                  <a:lnTo>
                    <a:pt x="905875" y="255572"/>
                  </a:lnTo>
                  <a:cubicBezTo>
                    <a:pt x="985136" y="273260"/>
                    <a:pt x="1060829" y="304512"/>
                    <a:pt x="1129415" y="348963"/>
                  </a:cubicBezTo>
                  <a:lnTo>
                    <a:pt x="1359444" y="230987"/>
                  </a:lnTo>
                  <a:cubicBezTo>
                    <a:pt x="1436234" y="288678"/>
                    <a:pt x="1504495" y="356940"/>
                    <a:pt x="1562186" y="433730"/>
                  </a:cubicBezTo>
                  <a:lnTo>
                    <a:pt x="1445926" y="660414"/>
                  </a:lnTo>
                  <a:cubicBezTo>
                    <a:pt x="1449583" y="665192"/>
                    <a:pt x="1452574" y="670389"/>
                    <a:pt x="1455519" y="675628"/>
                  </a:cubicBezTo>
                  <a:cubicBezTo>
                    <a:pt x="1493688" y="743524"/>
                    <a:pt x="1521942" y="814300"/>
                    <a:pt x="1537074" y="887129"/>
                  </a:cubicBezTo>
                  <a:lnTo>
                    <a:pt x="1782887" y="966278"/>
                  </a:lnTo>
                  <a:cubicBezTo>
                    <a:pt x="1790047" y="1013098"/>
                    <a:pt x="1793174" y="1060981"/>
                    <a:pt x="1793173" y="1109593"/>
                  </a:cubicBezTo>
                  <a:cubicBezTo>
                    <a:pt x="1793174" y="1158206"/>
                    <a:pt x="1790047" y="1206089"/>
                    <a:pt x="1782887" y="1252909"/>
                  </a:cubicBezTo>
                  <a:lnTo>
                    <a:pt x="1537604" y="1331887"/>
                  </a:lnTo>
                  <a:cubicBezTo>
                    <a:pt x="1519916" y="1411149"/>
                    <a:pt x="1488663" y="1486842"/>
                    <a:pt x="1444212" y="1555429"/>
                  </a:cubicBezTo>
                  <a:lnTo>
                    <a:pt x="1562186" y="1785457"/>
                  </a:lnTo>
                  <a:lnTo>
                    <a:pt x="1541415" y="1809385"/>
                  </a:lnTo>
                  <a:cubicBezTo>
                    <a:pt x="1282525" y="1763268"/>
                    <a:pt x="1028742" y="1654791"/>
                    <a:pt x="802157" y="1490156"/>
                  </a:cubicBezTo>
                  <a:cubicBezTo>
                    <a:pt x="965712" y="1441296"/>
                    <a:pt x="1084035" y="1289263"/>
                    <a:pt x="1084035" y="1109593"/>
                  </a:cubicBezTo>
                  <a:cubicBezTo>
                    <a:pt x="1084035" y="888428"/>
                    <a:pt x="904746" y="709138"/>
                    <a:pt x="683580" y="709138"/>
                  </a:cubicBezTo>
                  <a:cubicBezTo>
                    <a:pt x="508801" y="709138"/>
                    <a:pt x="360173" y="821108"/>
                    <a:pt x="307122" y="977792"/>
                  </a:cubicBezTo>
                  <a:cubicBezTo>
                    <a:pt x="149161" y="745008"/>
                    <a:pt x="47166" y="492202"/>
                    <a:pt x="0" y="237686"/>
                  </a:cubicBezTo>
                  <a:cubicBezTo>
                    <a:pt x="2290" y="235086"/>
                    <a:pt x="4999" y="233030"/>
                    <a:pt x="7717" y="230988"/>
                  </a:cubicBezTo>
                  <a:lnTo>
                    <a:pt x="234405" y="347249"/>
                  </a:lnTo>
                  <a:cubicBezTo>
                    <a:pt x="239180" y="343592"/>
                    <a:pt x="244378" y="340602"/>
                    <a:pt x="249617" y="337656"/>
                  </a:cubicBezTo>
                  <a:cubicBezTo>
                    <a:pt x="317512" y="299488"/>
                    <a:pt x="388287" y="271234"/>
                    <a:pt x="461115" y="256103"/>
                  </a:cubicBezTo>
                  <a:close/>
                </a:path>
              </a:pathLst>
            </a:custGeom>
            <a:gradFill flip="none" rotWithShape="1">
              <a:gsLst>
                <a:gs pos="0">
                  <a:sysClr val="window" lastClr="FFFFFF">
                    <a:alpha val="10000"/>
                  </a:sysClr>
                </a:gs>
                <a:gs pos="100000">
                  <a:sysClr val="window" lastClr="FFFFFF">
                    <a:alpha val="40000"/>
                  </a:sysClr>
                </a:gs>
              </a:gsLst>
              <a:lin ang="8100000" scaled="1"/>
              <a:tileRect/>
            </a:gra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a typeface="+mn-ea"/>
                <a:cs typeface="+mn-cs"/>
              </a:endParaRPr>
            </a:p>
          </p:txBody>
        </p:sp>
      </p:grpSp>
      <p:grpSp>
        <p:nvGrpSpPr>
          <p:cNvPr id="69" name="Group 38"/>
          <p:cNvGrpSpPr>
            <a:grpSpLocks noChangeAspect="1"/>
          </p:cNvGrpSpPr>
          <p:nvPr/>
        </p:nvGrpSpPr>
        <p:grpSpPr>
          <a:xfrm rot="21224235" flipH="1">
            <a:off x="4863283" y="862893"/>
            <a:ext cx="3122689" cy="3044183"/>
            <a:chOff x="4275750" y="1323418"/>
            <a:chExt cx="2276418" cy="2219186"/>
          </a:xfrm>
          <a:effectLst>
            <a:outerShdw blurRad="63500" sx="102000" sy="102000" algn="ctr" rotWithShape="0">
              <a:prstClr val="black">
                <a:alpha val="40000"/>
              </a:prstClr>
            </a:outerShdw>
          </a:effectLst>
        </p:grpSpPr>
        <p:sp>
          <p:nvSpPr>
            <p:cNvPr id="70" name="8-Point Star 18"/>
            <p:cNvSpPr/>
            <p:nvPr/>
          </p:nvSpPr>
          <p:spPr>
            <a:xfrm rot="1200000">
              <a:off x="4275750" y="1323418"/>
              <a:ext cx="2219186" cy="2219186"/>
            </a:xfrm>
            <a:custGeom>
              <a:avLst/>
              <a:gdLst/>
              <a:ahLst/>
              <a:cxnLst/>
              <a:rect l="l" t="t" r="r" b="b"/>
              <a:pathLst>
                <a:path w="3040380" h="3040380">
                  <a:moveTo>
                    <a:pt x="1520190" y="971550"/>
                  </a:moveTo>
                  <a:cubicBezTo>
                    <a:pt x="1217184" y="971550"/>
                    <a:pt x="971550" y="1217184"/>
                    <a:pt x="971550" y="1520190"/>
                  </a:cubicBezTo>
                  <a:cubicBezTo>
                    <a:pt x="971550" y="1823196"/>
                    <a:pt x="1217184" y="2068830"/>
                    <a:pt x="1520190" y="2068830"/>
                  </a:cubicBezTo>
                  <a:cubicBezTo>
                    <a:pt x="1823196" y="2068830"/>
                    <a:pt x="2068830" y="1823196"/>
                    <a:pt x="2068830" y="1520190"/>
                  </a:cubicBezTo>
                  <a:cubicBezTo>
                    <a:pt x="2068830" y="1217184"/>
                    <a:pt x="1823196" y="971550"/>
                    <a:pt x="1520190" y="971550"/>
                  </a:cubicBezTo>
                  <a:close/>
                  <a:moveTo>
                    <a:pt x="1520190" y="0"/>
                  </a:moveTo>
                  <a:cubicBezTo>
                    <a:pt x="1586792" y="0"/>
                    <a:pt x="1652393" y="4283"/>
                    <a:pt x="1716539" y="14094"/>
                  </a:cubicBezTo>
                  <a:lnTo>
                    <a:pt x="1824743" y="350145"/>
                  </a:lnTo>
                  <a:cubicBezTo>
                    <a:pt x="1933334" y="374378"/>
                    <a:pt x="2037036" y="417195"/>
                    <a:pt x="2131002" y="478094"/>
                  </a:cubicBezTo>
                  <a:lnTo>
                    <a:pt x="2446152" y="316463"/>
                  </a:lnTo>
                  <a:cubicBezTo>
                    <a:pt x="2551357" y="395501"/>
                    <a:pt x="2644879" y="489023"/>
                    <a:pt x="2723917" y="594229"/>
                  </a:cubicBezTo>
                  <a:lnTo>
                    <a:pt x="2564636" y="904796"/>
                  </a:lnTo>
                  <a:cubicBezTo>
                    <a:pt x="2569646" y="911341"/>
                    <a:pt x="2573744" y="918462"/>
                    <a:pt x="2577779" y="925640"/>
                  </a:cubicBezTo>
                  <a:cubicBezTo>
                    <a:pt x="2630072" y="1018660"/>
                    <a:pt x="2668781" y="1115626"/>
                    <a:pt x="2689512" y="1215405"/>
                  </a:cubicBezTo>
                  <a:lnTo>
                    <a:pt x="3026287" y="1323842"/>
                  </a:lnTo>
                  <a:cubicBezTo>
                    <a:pt x="3036097" y="1387988"/>
                    <a:pt x="3040380" y="1453589"/>
                    <a:pt x="3040380" y="1520190"/>
                  </a:cubicBezTo>
                  <a:cubicBezTo>
                    <a:pt x="3040380" y="1586792"/>
                    <a:pt x="3036097" y="1652393"/>
                    <a:pt x="3026287" y="1716539"/>
                  </a:cubicBezTo>
                  <a:lnTo>
                    <a:pt x="2690239" y="1824742"/>
                  </a:lnTo>
                  <a:cubicBezTo>
                    <a:pt x="2666005" y="1933335"/>
                    <a:pt x="2623188" y="2037037"/>
                    <a:pt x="2562287" y="2131005"/>
                  </a:cubicBezTo>
                  <a:lnTo>
                    <a:pt x="2723917" y="2446152"/>
                  </a:lnTo>
                  <a:cubicBezTo>
                    <a:pt x="2644879" y="2551357"/>
                    <a:pt x="2551357" y="2644879"/>
                    <a:pt x="2446151" y="2723917"/>
                  </a:cubicBezTo>
                  <a:lnTo>
                    <a:pt x="2135585" y="2564637"/>
                  </a:lnTo>
                  <a:cubicBezTo>
                    <a:pt x="2129042" y="2569647"/>
                    <a:pt x="2121921" y="2573744"/>
                    <a:pt x="2114744" y="2577779"/>
                  </a:cubicBezTo>
                  <a:cubicBezTo>
                    <a:pt x="2021723" y="2630072"/>
                    <a:pt x="1924755" y="2668781"/>
                    <a:pt x="1824976" y="2689511"/>
                  </a:cubicBezTo>
                  <a:lnTo>
                    <a:pt x="1716539" y="3026287"/>
                  </a:lnTo>
                  <a:cubicBezTo>
                    <a:pt x="1652393" y="3036097"/>
                    <a:pt x="1586792" y="3040380"/>
                    <a:pt x="1520190" y="3040380"/>
                  </a:cubicBezTo>
                  <a:cubicBezTo>
                    <a:pt x="1453589" y="3040380"/>
                    <a:pt x="1387987" y="3036097"/>
                    <a:pt x="1323841" y="3026287"/>
                  </a:cubicBezTo>
                  <a:lnTo>
                    <a:pt x="1215638" y="2690237"/>
                  </a:lnTo>
                  <a:cubicBezTo>
                    <a:pt x="1107045" y="2666005"/>
                    <a:pt x="1003344" y="2623186"/>
                    <a:pt x="909378" y="2562286"/>
                  </a:cubicBezTo>
                  <a:lnTo>
                    <a:pt x="594229" y="2723917"/>
                  </a:lnTo>
                  <a:cubicBezTo>
                    <a:pt x="489023" y="2644879"/>
                    <a:pt x="395501" y="2551357"/>
                    <a:pt x="316463" y="2446152"/>
                  </a:cubicBezTo>
                  <a:lnTo>
                    <a:pt x="475745" y="2135582"/>
                  </a:lnTo>
                  <a:cubicBezTo>
                    <a:pt x="470736" y="2129039"/>
                    <a:pt x="466639" y="2121919"/>
                    <a:pt x="462604" y="2114742"/>
                  </a:cubicBezTo>
                  <a:cubicBezTo>
                    <a:pt x="410311" y="2021723"/>
                    <a:pt x="371603" y="1924756"/>
                    <a:pt x="350872" y="1824977"/>
                  </a:cubicBezTo>
                  <a:lnTo>
                    <a:pt x="14094" y="1716539"/>
                  </a:lnTo>
                  <a:cubicBezTo>
                    <a:pt x="4283" y="1652393"/>
                    <a:pt x="0" y="1586792"/>
                    <a:pt x="0" y="1520190"/>
                  </a:cubicBezTo>
                  <a:cubicBezTo>
                    <a:pt x="0" y="1453589"/>
                    <a:pt x="4283" y="1387988"/>
                    <a:pt x="14093" y="1323841"/>
                  </a:cubicBezTo>
                  <a:lnTo>
                    <a:pt x="350147" y="1215637"/>
                  </a:lnTo>
                  <a:cubicBezTo>
                    <a:pt x="374379" y="1107046"/>
                    <a:pt x="417197" y="1003347"/>
                    <a:pt x="478096" y="909381"/>
                  </a:cubicBezTo>
                  <a:lnTo>
                    <a:pt x="316464" y="594228"/>
                  </a:lnTo>
                  <a:cubicBezTo>
                    <a:pt x="395501" y="489023"/>
                    <a:pt x="489023" y="395501"/>
                    <a:pt x="594229" y="316463"/>
                  </a:cubicBezTo>
                  <a:lnTo>
                    <a:pt x="904800" y="475746"/>
                  </a:lnTo>
                  <a:cubicBezTo>
                    <a:pt x="911343" y="470736"/>
                    <a:pt x="918463" y="466639"/>
                    <a:pt x="925641" y="462604"/>
                  </a:cubicBezTo>
                  <a:cubicBezTo>
                    <a:pt x="1018661" y="410311"/>
                    <a:pt x="1115626" y="371603"/>
                    <a:pt x="1215403" y="350873"/>
                  </a:cubicBezTo>
                  <a:lnTo>
                    <a:pt x="1323841" y="14093"/>
                  </a:lnTo>
                  <a:cubicBezTo>
                    <a:pt x="1387988" y="4283"/>
                    <a:pt x="1453589" y="0"/>
                    <a:pt x="1520190" y="0"/>
                  </a:cubicBezTo>
                  <a:close/>
                </a:path>
              </a:pathLst>
            </a:custGeom>
            <a:solidFill>
              <a:schemeClr val="tx2">
                <a:lumMod val="50000"/>
              </a:scheme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a typeface="+mn-ea"/>
                <a:cs typeface="+mn-cs"/>
              </a:endParaRPr>
            </a:p>
          </p:txBody>
        </p:sp>
        <p:sp>
          <p:nvSpPr>
            <p:cNvPr id="71" name="8-Point Star 6"/>
            <p:cNvSpPr>
              <a:spLocks noChangeAspect="1"/>
            </p:cNvSpPr>
            <p:nvPr/>
          </p:nvSpPr>
          <p:spPr>
            <a:xfrm rot="1200000">
              <a:off x="4317462" y="1365131"/>
              <a:ext cx="2135758" cy="2135758"/>
            </a:xfrm>
            <a:custGeom>
              <a:avLst/>
              <a:gdLst/>
              <a:ahLst/>
              <a:cxnLst/>
              <a:rect l="l" t="t" r="r" b="b"/>
              <a:pathLst>
                <a:path w="1874520" h="1874520">
                  <a:moveTo>
                    <a:pt x="739496" y="595923"/>
                  </a:moveTo>
                  <a:cubicBezTo>
                    <a:pt x="550981" y="705145"/>
                    <a:pt x="486701" y="946509"/>
                    <a:pt x="595923" y="1135024"/>
                  </a:cubicBezTo>
                  <a:cubicBezTo>
                    <a:pt x="705145" y="1323539"/>
                    <a:pt x="946509" y="1387819"/>
                    <a:pt x="1135024" y="1278597"/>
                  </a:cubicBezTo>
                  <a:cubicBezTo>
                    <a:pt x="1323539" y="1169375"/>
                    <a:pt x="1387819" y="928011"/>
                    <a:pt x="1278597" y="739496"/>
                  </a:cubicBezTo>
                  <a:cubicBezTo>
                    <a:pt x="1169375" y="550981"/>
                    <a:pt x="928011" y="486701"/>
                    <a:pt x="739496" y="595923"/>
                  </a:cubicBezTo>
                  <a:close/>
                  <a:moveTo>
                    <a:pt x="349309" y="212809"/>
                  </a:moveTo>
                  <a:lnTo>
                    <a:pt x="549487" y="318071"/>
                  </a:lnTo>
                  <a:cubicBezTo>
                    <a:pt x="558730" y="311181"/>
                    <a:pt x="568662" y="305287"/>
                    <a:pt x="578782" y="299598"/>
                  </a:cubicBezTo>
                  <a:cubicBezTo>
                    <a:pt x="640907" y="264673"/>
                    <a:pt x="705951" y="239798"/>
                    <a:pt x="772822" y="227822"/>
                  </a:cubicBezTo>
                  <a:lnTo>
                    <a:pt x="842125" y="4804"/>
                  </a:lnTo>
                  <a:lnTo>
                    <a:pt x="937260" y="0"/>
                  </a:lnTo>
                  <a:cubicBezTo>
                    <a:pt x="969377" y="0"/>
                    <a:pt x="1001116" y="1615"/>
                    <a:pt x="1032398" y="4804"/>
                  </a:cubicBezTo>
                  <a:lnTo>
                    <a:pt x="1101417" y="226909"/>
                  </a:lnTo>
                  <a:cubicBezTo>
                    <a:pt x="1180333" y="242653"/>
                    <a:pt x="1255615" y="273607"/>
                    <a:pt x="1322618" y="319342"/>
                  </a:cubicBezTo>
                  <a:lnTo>
                    <a:pt x="1525213" y="212810"/>
                  </a:lnTo>
                  <a:cubicBezTo>
                    <a:pt x="1578197" y="250355"/>
                    <a:pt x="1624168" y="296326"/>
                    <a:pt x="1661713" y="349310"/>
                  </a:cubicBezTo>
                  <a:lnTo>
                    <a:pt x="1556452" y="549486"/>
                  </a:lnTo>
                  <a:cubicBezTo>
                    <a:pt x="1563341" y="558729"/>
                    <a:pt x="1569235" y="568662"/>
                    <a:pt x="1574924" y="578781"/>
                  </a:cubicBezTo>
                  <a:cubicBezTo>
                    <a:pt x="1609849" y="640906"/>
                    <a:pt x="1634724" y="705951"/>
                    <a:pt x="1646701" y="772822"/>
                  </a:cubicBezTo>
                  <a:lnTo>
                    <a:pt x="1869716" y="842124"/>
                  </a:lnTo>
                  <a:lnTo>
                    <a:pt x="1874520" y="937260"/>
                  </a:lnTo>
                  <a:cubicBezTo>
                    <a:pt x="1874520" y="969377"/>
                    <a:pt x="1872905" y="1001117"/>
                    <a:pt x="1869716" y="1032399"/>
                  </a:cubicBezTo>
                  <a:lnTo>
                    <a:pt x="1647613" y="1101417"/>
                  </a:lnTo>
                  <a:cubicBezTo>
                    <a:pt x="1631869" y="1180333"/>
                    <a:pt x="1600915" y="1255615"/>
                    <a:pt x="1555180" y="1322618"/>
                  </a:cubicBezTo>
                  <a:lnTo>
                    <a:pt x="1661712" y="1525211"/>
                  </a:lnTo>
                  <a:cubicBezTo>
                    <a:pt x="1624167" y="1578195"/>
                    <a:pt x="1578196" y="1624166"/>
                    <a:pt x="1525211" y="1661712"/>
                  </a:cubicBezTo>
                  <a:lnTo>
                    <a:pt x="1325036" y="1556451"/>
                  </a:lnTo>
                  <a:cubicBezTo>
                    <a:pt x="1315793" y="1563341"/>
                    <a:pt x="1305860" y="1569235"/>
                    <a:pt x="1295741" y="1574924"/>
                  </a:cubicBezTo>
                  <a:cubicBezTo>
                    <a:pt x="1233616" y="1609849"/>
                    <a:pt x="1168571" y="1634724"/>
                    <a:pt x="1101700" y="1646700"/>
                  </a:cubicBezTo>
                  <a:lnTo>
                    <a:pt x="1032398" y="1869716"/>
                  </a:lnTo>
                  <a:lnTo>
                    <a:pt x="937260" y="1874520"/>
                  </a:lnTo>
                  <a:cubicBezTo>
                    <a:pt x="905144" y="1874520"/>
                    <a:pt x="873405" y="1872905"/>
                    <a:pt x="842124" y="1869716"/>
                  </a:cubicBezTo>
                  <a:lnTo>
                    <a:pt x="773105" y="1647612"/>
                  </a:lnTo>
                  <a:cubicBezTo>
                    <a:pt x="694189" y="1631869"/>
                    <a:pt x="618908" y="1600914"/>
                    <a:pt x="551905" y="1555180"/>
                  </a:cubicBezTo>
                  <a:lnTo>
                    <a:pt x="349310" y="1661713"/>
                  </a:lnTo>
                  <a:cubicBezTo>
                    <a:pt x="296326" y="1624168"/>
                    <a:pt x="250355" y="1578197"/>
                    <a:pt x="212810" y="1525212"/>
                  </a:cubicBezTo>
                  <a:lnTo>
                    <a:pt x="318071" y="1325035"/>
                  </a:lnTo>
                  <a:cubicBezTo>
                    <a:pt x="311181" y="1315792"/>
                    <a:pt x="305287" y="1305860"/>
                    <a:pt x="299598" y="1295740"/>
                  </a:cubicBezTo>
                  <a:cubicBezTo>
                    <a:pt x="264673" y="1233616"/>
                    <a:pt x="239799" y="1168571"/>
                    <a:pt x="227822" y="1101700"/>
                  </a:cubicBezTo>
                  <a:lnTo>
                    <a:pt x="4804" y="1032398"/>
                  </a:lnTo>
                  <a:lnTo>
                    <a:pt x="0" y="937260"/>
                  </a:lnTo>
                  <a:cubicBezTo>
                    <a:pt x="0" y="905144"/>
                    <a:pt x="1616" y="873405"/>
                    <a:pt x="4804" y="842124"/>
                  </a:cubicBezTo>
                  <a:lnTo>
                    <a:pt x="226910" y="773105"/>
                  </a:lnTo>
                  <a:cubicBezTo>
                    <a:pt x="242653" y="694189"/>
                    <a:pt x="273608" y="618908"/>
                    <a:pt x="319342" y="551905"/>
                  </a:cubicBezTo>
                  <a:lnTo>
                    <a:pt x="212809" y="349309"/>
                  </a:lnTo>
                  <a:cubicBezTo>
                    <a:pt x="250354" y="296325"/>
                    <a:pt x="296325" y="250354"/>
                    <a:pt x="349309" y="212809"/>
                  </a:cubicBezTo>
                  <a:close/>
                </a:path>
              </a:pathLst>
            </a:custGeom>
            <a:solidFill>
              <a:schemeClr val="tx2"/>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a typeface="+mn-ea"/>
                <a:cs typeface="+mn-cs"/>
              </a:endParaRPr>
            </a:p>
          </p:txBody>
        </p:sp>
        <p:sp>
          <p:nvSpPr>
            <p:cNvPr id="72" name="8-Point Star 18"/>
            <p:cNvSpPr/>
            <p:nvPr/>
          </p:nvSpPr>
          <p:spPr>
            <a:xfrm rot="1200000">
              <a:off x="4758995" y="1408628"/>
              <a:ext cx="1793173" cy="1809385"/>
            </a:xfrm>
            <a:custGeom>
              <a:avLst/>
              <a:gdLst/>
              <a:ahLst/>
              <a:cxnLst/>
              <a:rect l="l" t="t" r="r" b="b"/>
              <a:pathLst>
                <a:path w="1793173" h="1809385">
                  <a:moveTo>
                    <a:pt x="540264" y="10286"/>
                  </a:moveTo>
                  <a:lnTo>
                    <a:pt x="683581" y="0"/>
                  </a:lnTo>
                  <a:cubicBezTo>
                    <a:pt x="732193" y="0"/>
                    <a:pt x="780076" y="3126"/>
                    <a:pt x="826897" y="10287"/>
                  </a:cubicBezTo>
                  <a:lnTo>
                    <a:pt x="905875" y="255572"/>
                  </a:lnTo>
                  <a:cubicBezTo>
                    <a:pt x="985136" y="273260"/>
                    <a:pt x="1060829" y="304512"/>
                    <a:pt x="1129415" y="348963"/>
                  </a:cubicBezTo>
                  <a:lnTo>
                    <a:pt x="1359444" y="230987"/>
                  </a:lnTo>
                  <a:cubicBezTo>
                    <a:pt x="1436234" y="288678"/>
                    <a:pt x="1504495" y="356940"/>
                    <a:pt x="1562186" y="433730"/>
                  </a:cubicBezTo>
                  <a:lnTo>
                    <a:pt x="1445926" y="660414"/>
                  </a:lnTo>
                  <a:cubicBezTo>
                    <a:pt x="1449583" y="665192"/>
                    <a:pt x="1452574" y="670389"/>
                    <a:pt x="1455519" y="675628"/>
                  </a:cubicBezTo>
                  <a:cubicBezTo>
                    <a:pt x="1493688" y="743524"/>
                    <a:pt x="1521942" y="814300"/>
                    <a:pt x="1537074" y="887129"/>
                  </a:cubicBezTo>
                  <a:lnTo>
                    <a:pt x="1782887" y="966278"/>
                  </a:lnTo>
                  <a:cubicBezTo>
                    <a:pt x="1790047" y="1013098"/>
                    <a:pt x="1793174" y="1060981"/>
                    <a:pt x="1793173" y="1109593"/>
                  </a:cubicBezTo>
                  <a:cubicBezTo>
                    <a:pt x="1793174" y="1158206"/>
                    <a:pt x="1790047" y="1206089"/>
                    <a:pt x="1782887" y="1252909"/>
                  </a:cubicBezTo>
                  <a:lnTo>
                    <a:pt x="1537604" y="1331887"/>
                  </a:lnTo>
                  <a:cubicBezTo>
                    <a:pt x="1519916" y="1411149"/>
                    <a:pt x="1488663" y="1486842"/>
                    <a:pt x="1444212" y="1555429"/>
                  </a:cubicBezTo>
                  <a:lnTo>
                    <a:pt x="1562186" y="1785457"/>
                  </a:lnTo>
                  <a:lnTo>
                    <a:pt x="1541415" y="1809385"/>
                  </a:lnTo>
                  <a:cubicBezTo>
                    <a:pt x="1282525" y="1763268"/>
                    <a:pt x="1028742" y="1654791"/>
                    <a:pt x="802157" y="1490156"/>
                  </a:cubicBezTo>
                  <a:cubicBezTo>
                    <a:pt x="965712" y="1441296"/>
                    <a:pt x="1084035" y="1289263"/>
                    <a:pt x="1084035" y="1109593"/>
                  </a:cubicBezTo>
                  <a:cubicBezTo>
                    <a:pt x="1084035" y="888428"/>
                    <a:pt x="904746" y="709138"/>
                    <a:pt x="683580" y="709138"/>
                  </a:cubicBezTo>
                  <a:cubicBezTo>
                    <a:pt x="508801" y="709138"/>
                    <a:pt x="360173" y="821108"/>
                    <a:pt x="307122" y="977792"/>
                  </a:cubicBezTo>
                  <a:cubicBezTo>
                    <a:pt x="149161" y="745008"/>
                    <a:pt x="47166" y="492202"/>
                    <a:pt x="0" y="237686"/>
                  </a:cubicBezTo>
                  <a:cubicBezTo>
                    <a:pt x="2290" y="235086"/>
                    <a:pt x="4999" y="233030"/>
                    <a:pt x="7717" y="230988"/>
                  </a:cubicBezTo>
                  <a:lnTo>
                    <a:pt x="234405" y="347249"/>
                  </a:lnTo>
                  <a:cubicBezTo>
                    <a:pt x="239180" y="343592"/>
                    <a:pt x="244378" y="340602"/>
                    <a:pt x="249617" y="337656"/>
                  </a:cubicBezTo>
                  <a:cubicBezTo>
                    <a:pt x="317512" y="299488"/>
                    <a:pt x="388287" y="271234"/>
                    <a:pt x="461115" y="256103"/>
                  </a:cubicBezTo>
                  <a:close/>
                </a:path>
              </a:pathLst>
            </a:custGeom>
            <a:gradFill flip="none" rotWithShape="1">
              <a:gsLst>
                <a:gs pos="0">
                  <a:sysClr val="window" lastClr="FFFFFF">
                    <a:alpha val="10000"/>
                  </a:sysClr>
                </a:gs>
                <a:gs pos="100000">
                  <a:sysClr val="window" lastClr="FFFFFF">
                    <a:alpha val="40000"/>
                  </a:sysClr>
                </a:gs>
              </a:gsLst>
              <a:lin ang="8100000" scaled="1"/>
              <a:tileRect/>
            </a:gra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a typeface="+mn-ea"/>
                <a:cs typeface="+mn-cs"/>
              </a:endParaRPr>
            </a:p>
          </p:txBody>
        </p:sp>
      </p:grpSp>
      <p:sp>
        <p:nvSpPr>
          <p:cNvPr id="73" name="59 Elipse"/>
          <p:cNvSpPr/>
          <p:nvPr/>
        </p:nvSpPr>
        <p:spPr>
          <a:xfrm>
            <a:off x="6358628" y="4307234"/>
            <a:ext cx="1346197" cy="1346197"/>
          </a:xfrm>
          <a:prstGeom prst="ellipse">
            <a:avLst/>
          </a:prstGeom>
          <a:gradFill flip="none" rotWithShape="1">
            <a:gsLst>
              <a:gs pos="0">
                <a:srgbClr val="C00000">
                  <a:tint val="66000"/>
                  <a:satMod val="160000"/>
                </a:srgbClr>
              </a:gs>
              <a:gs pos="50000">
                <a:srgbClr val="C00000">
                  <a:tint val="44500"/>
                  <a:satMod val="160000"/>
                </a:srgbClr>
              </a:gs>
              <a:gs pos="100000">
                <a:srgbClr val="C00000">
                  <a:tint val="23500"/>
                  <a:satMod val="160000"/>
                </a:srgbClr>
              </a:gs>
            </a:gsLst>
            <a:path path="circle">
              <a:fillToRect l="50000" t="50000" r="50000" b="50000"/>
            </a:path>
            <a:tileRect/>
          </a:gradFill>
          <a:ln/>
        </p:spPr>
        <p:style>
          <a:lnRef idx="0">
            <a:schemeClr val="accent4"/>
          </a:lnRef>
          <a:fillRef idx="3">
            <a:schemeClr val="accent4"/>
          </a:fillRef>
          <a:effectRef idx="3">
            <a:schemeClr val="accent4"/>
          </a:effectRef>
          <a:fontRef idx="minor">
            <a:schemeClr val="lt1"/>
          </a:fontRef>
        </p:style>
        <p:txBody>
          <a:bodyPr rot="0" spcFirstLastPara="0" vertOverflow="overflow" horzOverflow="overflow" vert="horz" wrap="square" lIns="36000" tIns="36000" rIns="36000" bIns="36000" numCol="1" spcCol="0" rtlCol="0" fromWordArt="0" anchor="ctr" anchorCtr="0" forceAA="0" compatLnSpc="1">
            <a:prstTxWarp prst="textNoShape">
              <a:avLst/>
            </a:prstTxWarp>
            <a:noAutofit/>
          </a:bodyPr>
          <a:lstStyle/>
          <a:p>
            <a:pPr algn="ctr"/>
            <a:r>
              <a:rPr lang="es-ES_tradnl" b="1" dirty="0" err="1">
                <a:solidFill>
                  <a:schemeClr val="bg1"/>
                </a:solidFill>
              </a:rPr>
              <a:t>Wind</a:t>
            </a:r>
            <a:endParaRPr lang="es-ES" b="1" dirty="0">
              <a:solidFill>
                <a:schemeClr val="bg1"/>
              </a:solidFill>
            </a:endParaRPr>
          </a:p>
        </p:txBody>
      </p:sp>
      <p:sp>
        <p:nvSpPr>
          <p:cNvPr id="74" name="60 Elipse"/>
          <p:cNvSpPr/>
          <p:nvPr/>
        </p:nvSpPr>
        <p:spPr>
          <a:xfrm>
            <a:off x="3022195" y="2280435"/>
            <a:ext cx="1584176" cy="1584176"/>
          </a:xfrm>
          <a:prstGeom prst="ellipse">
            <a:avLst/>
          </a:prstGeom>
          <a:gradFill flip="none" rotWithShape="1">
            <a:gsLst>
              <a:gs pos="0">
                <a:schemeClr val="accent4">
                  <a:shade val="51000"/>
                  <a:satMod val="130000"/>
                </a:schemeClr>
              </a:gs>
              <a:gs pos="80000">
                <a:schemeClr val="accent4">
                  <a:shade val="93000"/>
                  <a:satMod val="130000"/>
                </a:schemeClr>
              </a:gs>
              <a:gs pos="100000">
                <a:schemeClr val="accent4">
                  <a:shade val="94000"/>
                  <a:satMod val="135000"/>
                </a:schemeClr>
              </a:gs>
            </a:gsLst>
            <a:path path="circle">
              <a:fillToRect l="50000" t="50000" r="50000" b="50000"/>
            </a:path>
            <a:tileRect/>
          </a:gradFill>
          <a:ln/>
        </p:spPr>
        <p:style>
          <a:lnRef idx="0">
            <a:schemeClr val="accent4"/>
          </a:lnRef>
          <a:fillRef idx="3">
            <a:schemeClr val="accent4"/>
          </a:fillRef>
          <a:effectRef idx="3">
            <a:schemeClr val="accent4"/>
          </a:effectRef>
          <a:fontRef idx="minor">
            <a:schemeClr val="lt1"/>
          </a:fontRef>
        </p:style>
        <p:txBody>
          <a:bodyPr rot="0" spcFirstLastPara="0" vertOverflow="overflow" horzOverflow="overflow" vert="horz" wrap="square" lIns="36000" tIns="36000" rIns="36000" bIns="36000" numCol="1" spcCol="0" rtlCol="0" fromWordArt="0" anchor="ctr" anchorCtr="0" forceAA="0" compatLnSpc="1">
            <a:prstTxWarp prst="textNoShape">
              <a:avLst/>
            </a:prstTxWarp>
            <a:noAutofit/>
          </a:bodyPr>
          <a:lstStyle/>
          <a:p>
            <a:pPr algn="ctr"/>
            <a:r>
              <a:rPr lang="es-ES_tradnl" sz="2000" b="1" dirty="0"/>
              <a:t>Air </a:t>
            </a:r>
            <a:r>
              <a:rPr lang="es-ES_tradnl" sz="2000" b="1" dirty="0" err="1"/>
              <a:t>quality</a:t>
            </a:r>
            <a:endParaRPr lang="es-ES" sz="2000" b="1" dirty="0"/>
          </a:p>
        </p:txBody>
      </p:sp>
      <p:sp>
        <p:nvSpPr>
          <p:cNvPr id="75" name="61 Elipse"/>
          <p:cNvSpPr/>
          <p:nvPr/>
        </p:nvSpPr>
        <p:spPr>
          <a:xfrm>
            <a:off x="3620120" y="4800299"/>
            <a:ext cx="1753982" cy="1753982"/>
          </a:xfrm>
          <a:prstGeom prst="ellipse">
            <a:avLst/>
          </a:prstGeom>
          <a:gradFill flip="none" rotWithShape="1">
            <a:gsLst>
              <a:gs pos="0">
                <a:schemeClr val="accent4">
                  <a:shade val="51000"/>
                  <a:satMod val="130000"/>
                </a:schemeClr>
              </a:gs>
              <a:gs pos="80000">
                <a:schemeClr val="accent4">
                  <a:shade val="93000"/>
                  <a:satMod val="130000"/>
                </a:schemeClr>
              </a:gs>
              <a:gs pos="100000">
                <a:schemeClr val="accent4">
                  <a:shade val="94000"/>
                  <a:satMod val="135000"/>
                </a:schemeClr>
              </a:gs>
            </a:gsLst>
            <a:path path="circle">
              <a:fillToRect l="50000" t="50000" r="50000" b="50000"/>
            </a:path>
            <a:tileRect/>
          </a:gradFill>
          <a:ln/>
        </p:spPr>
        <p:style>
          <a:lnRef idx="0">
            <a:schemeClr val="accent4"/>
          </a:lnRef>
          <a:fillRef idx="3">
            <a:schemeClr val="accent4"/>
          </a:fillRef>
          <a:effectRef idx="3">
            <a:schemeClr val="accent4"/>
          </a:effectRef>
          <a:fontRef idx="minor">
            <a:schemeClr val="lt1"/>
          </a:fontRef>
        </p:style>
        <p:txBody>
          <a:bodyPr lIns="36000" tIns="36000" rIns="36000" bIns="36000" rtlCol="0" anchor="ctr"/>
          <a:lstStyle/>
          <a:p>
            <a:pPr algn="ctr"/>
            <a:r>
              <a:rPr lang="es-ES_tradnl" b="1" dirty="0" err="1"/>
              <a:t>Emissions</a:t>
            </a:r>
            <a:endParaRPr lang="es-ES" b="1" dirty="0"/>
          </a:p>
        </p:txBody>
      </p:sp>
      <p:sp>
        <p:nvSpPr>
          <p:cNvPr id="76" name="62 Elipse"/>
          <p:cNvSpPr/>
          <p:nvPr/>
        </p:nvSpPr>
        <p:spPr>
          <a:xfrm>
            <a:off x="1104104" y="4601002"/>
            <a:ext cx="1584176" cy="1584176"/>
          </a:xfrm>
          <a:prstGeom prst="ellipse">
            <a:avLst/>
          </a:prstGeom>
          <a:gradFill flip="none" rotWithShape="1">
            <a:gsLst>
              <a:gs pos="0">
                <a:srgbClr val="339933">
                  <a:tint val="66000"/>
                  <a:satMod val="160000"/>
                </a:srgbClr>
              </a:gs>
              <a:gs pos="50000">
                <a:srgbClr val="339933">
                  <a:tint val="44500"/>
                  <a:satMod val="160000"/>
                </a:srgbClr>
              </a:gs>
              <a:gs pos="100000">
                <a:srgbClr val="339933">
                  <a:tint val="23500"/>
                  <a:satMod val="160000"/>
                </a:srgbClr>
              </a:gs>
            </a:gsLst>
            <a:path path="circle">
              <a:fillToRect l="50000" t="50000" r="50000" b="50000"/>
            </a:path>
            <a:tileRect/>
          </a:gradFill>
          <a:ln/>
        </p:spPr>
        <p:style>
          <a:lnRef idx="0">
            <a:schemeClr val="accent4"/>
          </a:lnRef>
          <a:fillRef idx="3">
            <a:schemeClr val="accent4"/>
          </a:fillRef>
          <a:effectRef idx="3">
            <a:schemeClr val="accent4"/>
          </a:effectRef>
          <a:fontRef idx="minor">
            <a:schemeClr val="lt1"/>
          </a:fontRef>
        </p:style>
        <p:txBody>
          <a:bodyPr lIns="36000" tIns="36000" rIns="36000" bIns="36000" rtlCol="0" anchor="ctr"/>
          <a:lstStyle/>
          <a:p>
            <a:pPr algn="ctr"/>
            <a:r>
              <a:rPr lang="es-ES_tradnl" sz="2000" b="1" dirty="0" err="1" smtClean="0"/>
              <a:t>Sensors</a:t>
            </a:r>
            <a:endParaRPr lang="es-ES" sz="2000" b="1" dirty="0"/>
          </a:p>
        </p:txBody>
      </p:sp>
      <p:sp>
        <p:nvSpPr>
          <p:cNvPr id="77" name="63 Elipse"/>
          <p:cNvSpPr/>
          <p:nvPr/>
        </p:nvSpPr>
        <p:spPr>
          <a:xfrm>
            <a:off x="5539287" y="1499644"/>
            <a:ext cx="1770681" cy="1770681"/>
          </a:xfrm>
          <a:prstGeom prst="ellipse">
            <a:avLst/>
          </a:prstGeom>
          <a:ln/>
        </p:spPr>
        <p:style>
          <a:lnRef idx="0">
            <a:schemeClr val="accent1"/>
          </a:lnRef>
          <a:fillRef idx="3">
            <a:schemeClr val="accent1"/>
          </a:fillRef>
          <a:effectRef idx="3">
            <a:schemeClr val="accent1"/>
          </a:effectRef>
          <a:fontRef idx="minor">
            <a:schemeClr val="lt1"/>
          </a:fontRef>
        </p:style>
        <p:txBody>
          <a:bodyPr lIns="36000" tIns="36000" rIns="36000" bIns="36000" rtlCol="0" anchor="ctr"/>
          <a:lstStyle/>
          <a:p>
            <a:pPr algn="ctr"/>
            <a:r>
              <a:rPr lang="es-ES_tradnl" sz="2400" b="1" dirty="0" smtClean="0">
                <a:latin typeface="Arial Black" panose="020B0A04020102020204" pitchFamily="34" charset="0"/>
              </a:rPr>
              <a:t>MUAQ</a:t>
            </a:r>
            <a:endParaRPr lang="es-ES" sz="2400" b="1" dirty="0">
              <a:latin typeface="Arial Black" panose="020B0A040201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1"/>
                                        </p:tgtEl>
                                        <p:attrNameLst>
                                          <p:attrName>style.visibility</p:attrName>
                                        </p:attrNameLst>
                                      </p:cBhvr>
                                      <p:to>
                                        <p:strVal val="visible"/>
                                      </p:to>
                                    </p:set>
                                    <p:animEffect transition="in" filter="fade">
                                      <p:cBhvr>
                                        <p:cTn id="7" dur="500"/>
                                        <p:tgtEl>
                                          <p:spTgt spid="61"/>
                                        </p:tgtEl>
                                      </p:cBhvr>
                                    </p:animEffect>
                                  </p:childTnLst>
                                </p:cTn>
                              </p:par>
                              <p:par>
                                <p:cTn id="8" presetID="1" presetClass="entr" presetSubtype="0" fill="hold" grpId="0" nodeType="withEffect">
                                  <p:stCondLst>
                                    <p:cond delay="0"/>
                                  </p:stCondLst>
                                  <p:childTnLst>
                                    <p:set>
                                      <p:cBhvr>
                                        <p:cTn id="9" dur="1" fill="hold">
                                          <p:stCondLst>
                                            <p:cond delay="0"/>
                                          </p:stCondLst>
                                        </p:cTn>
                                        <p:tgtEl>
                                          <p:spTgt spid="76"/>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57"/>
                                        </p:tgtEl>
                                        <p:attrNameLst>
                                          <p:attrName>style.visibility</p:attrName>
                                        </p:attrNameLst>
                                      </p:cBhvr>
                                      <p:to>
                                        <p:strVal val="visible"/>
                                      </p:to>
                                    </p:set>
                                    <p:animEffect transition="in" filter="fade">
                                      <p:cBhvr>
                                        <p:cTn id="14" dur="500"/>
                                        <p:tgtEl>
                                          <p:spTgt spid="57"/>
                                        </p:tgtEl>
                                      </p:cBhvr>
                                    </p:animEffect>
                                  </p:childTnLst>
                                </p:cTn>
                              </p:par>
                              <p:par>
                                <p:cTn id="15" presetID="1" presetClass="entr" presetSubtype="0" fill="hold" grpId="0" nodeType="withEffect">
                                  <p:stCondLst>
                                    <p:cond delay="0"/>
                                  </p:stCondLst>
                                  <p:childTnLst>
                                    <p:set>
                                      <p:cBhvr>
                                        <p:cTn id="16" dur="1" fill="hold">
                                          <p:stCondLst>
                                            <p:cond delay="0"/>
                                          </p:stCondLst>
                                        </p:cTn>
                                        <p:tgtEl>
                                          <p:spTgt spid="75"/>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53"/>
                                        </p:tgtEl>
                                        <p:attrNameLst>
                                          <p:attrName>style.visibility</p:attrName>
                                        </p:attrNameLst>
                                      </p:cBhvr>
                                      <p:to>
                                        <p:strVal val="visible"/>
                                      </p:to>
                                    </p:set>
                                    <p:animEffect transition="in" filter="fade">
                                      <p:cBhvr>
                                        <p:cTn id="21" dur="500"/>
                                        <p:tgtEl>
                                          <p:spTgt spid="53"/>
                                        </p:tgtEl>
                                      </p:cBhvr>
                                    </p:animEffect>
                                  </p:childTnLst>
                                </p:cTn>
                              </p:par>
                              <p:par>
                                <p:cTn id="22" presetID="1" presetClass="entr" presetSubtype="0" fill="hold" grpId="0" nodeType="withEffect">
                                  <p:stCondLst>
                                    <p:cond delay="0"/>
                                  </p:stCondLst>
                                  <p:childTnLst>
                                    <p:set>
                                      <p:cBhvr>
                                        <p:cTn id="23" dur="1" fill="hold">
                                          <p:stCondLst>
                                            <p:cond delay="0"/>
                                          </p:stCondLst>
                                        </p:cTn>
                                        <p:tgtEl>
                                          <p:spTgt spid="74"/>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69"/>
                                        </p:tgtEl>
                                        <p:attrNameLst>
                                          <p:attrName>style.visibility</p:attrName>
                                        </p:attrNameLst>
                                      </p:cBhvr>
                                      <p:to>
                                        <p:strVal val="visible"/>
                                      </p:to>
                                    </p:set>
                                    <p:animEffect transition="in" filter="fade">
                                      <p:cBhvr>
                                        <p:cTn id="28" dur="500"/>
                                        <p:tgtEl>
                                          <p:spTgt spid="69"/>
                                        </p:tgtEl>
                                      </p:cBhvr>
                                    </p:animEffect>
                                  </p:childTnLst>
                                </p:cTn>
                              </p:par>
                              <p:par>
                                <p:cTn id="29" presetID="1" presetClass="entr" presetSubtype="0" fill="hold" grpId="0" nodeType="withEffect">
                                  <p:stCondLst>
                                    <p:cond delay="0"/>
                                  </p:stCondLst>
                                  <p:childTnLst>
                                    <p:set>
                                      <p:cBhvr>
                                        <p:cTn id="30" dur="1" fill="hold">
                                          <p:stCondLst>
                                            <p:cond delay="0"/>
                                          </p:stCondLst>
                                        </p:cTn>
                                        <p:tgtEl>
                                          <p:spTgt spid="77"/>
                                        </p:tgtEl>
                                        <p:attrNameLst>
                                          <p:attrName>style.visibility</p:attrName>
                                        </p:attrNameLst>
                                      </p:cBhvr>
                                      <p:to>
                                        <p:strVal val="visible"/>
                                      </p:to>
                                    </p:set>
                                  </p:childTnLst>
                                </p:cTn>
                              </p:par>
                              <p:par>
                                <p:cTn id="31" presetID="8" presetClass="emph" presetSubtype="0" fill="hold" nodeType="withEffect">
                                  <p:stCondLst>
                                    <p:cond delay="0"/>
                                  </p:stCondLst>
                                  <p:childTnLst>
                                    <p:animRot by="-21600000">
                                      <p:cBhvr>
                                        <p:cTn id="32" dur="20000" fill="hold"/>
                                        <p:tgtEl>
                                          <p:spTgt spid="61"/>
                                        </p:tgtEl>
                                        <p:attrNameLst>
                                          <p:attrName>r</p:attrName>
                                        </p:attrNameLst>
                                      </p:cBhvr>
                                    </p:animRot>
                                  </p:childTnLst>
                                </p:cTn>
                              </p:par>
                              <p:par>
                                <p:cTn id="33" presetID="8" presetClass="emph" presetSubtype="0" fill="hold" nodeType="withEffect">
                                  <p:stCondLst>
                                    <p:cond delay="0"/>
                                  </p:stCondLst>
                                  <p:childTnLst>
                                    <p:animRot by="21600000">
                                      <p:cBhvr>
                                        <p:cTn id="34" dur="20000" fill="hold"/>
                                        <p:tgtEl>
                                          <p:spTgt spid="57"/>
                                        </p:tgtEl>
                                        <p:attrNameLst>
                                          <p:attrName>r</p:attrName>
                                        </p:attrNameLst>
                                      </p:cBhvr>
                                    </p:animRot>
                                  </p:childTnLst>
                                </p:cTn>
                              </p:par>
                              <p:par>
                                <p:cTn id="35" presetID="8" presetClass="emph" presetSubtype="0" fill="hold" nodeType="withEffect">
                                  <p:stCondLst>
                                    <p:cond delay="0"/>
                                  </p:stCondLst>
                                  <p:childTnLst>
                                    <p:animRot by="-21600000">
                                      <p:cBhvr>
                                        <p:cTn id="36" dur="20000" fill="hold"/>
                                        <p:tgtEl>
                                          <p:spTgt spid="53"/>
                                        </p:tgtEl>
                                        <p:attrNameLst>
                                          <p:attrName>r</p:attrName>
                                        </p:attrNameLst>
                                      </p:cBhvr>
                                    </p:animRot>
                                  </p:childTnLst>
                                </p:cTn>
                              </p:par>
                              <p:par>
                                <p:cTn id="37" presetID="8" presetClass="emph" presetSubtype="0" fill="hold" nodeType="withEffect">
                                  <p:stCondLst>
                                    <p:cond delay="0"/>
                                  </p:stCondLst>
                                  <p:childTnLst>
                                    <p:animRot by="-21600000">
                                      <p:cBhvr>
                                        <p:cTn id="38" dur="20000" fill="hold"/>
                                        <p:tgtEl>
                                          <p:spTgt spid="65"/>
                                        </p:tgtEl>
                                        <p:attrNameLst>
                                          <p:attrName>r</p:attrName>
                                        </p:attrNameLst>
                                      </p:cBhvr>
                                    </p:animRot>
                                  </p:childTnLst>
                                </p:cTn>
                              </p:par>
                              <p:par>
                                <p:cTn id="39" presetID="8" presetClass="emph" presetSubtype="0" fill="hold" nodeType="withEffect">
                                  <p:stCondLst>
                                    <p:cond delay="0"/>
                                  </p:stCondLst>
                                  <p:childTnLst>
                                    <p:animRot by="21600000">
                                      <p:cBhvr>
                                        <p:cTn id="40" dur="20000" fill="hold"/>
                                        <p:tgtEl>
                                          <p:spTgt spid="6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 grpId="0" animBg="1"/>
      <p:bldP spid="75" grpId="0" animBg="1"/>
      <p:bldP spid="76" grpId="0" animBg="1"/>
      <p:bldP spid="77"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xfrm>
            <a:off x="396875" y="49681"/>
            <a:ext cx="6191250" cy="697117"/>
          </a:xfrm>
        </p:spPr>
        <p:txBody>
          <a:bodyPr>
            <a:noAutofit/>
          </a:bodyPr>
          <a:lstStyle/>
          <a:p>
            <a:pPr>
              <a:defRPr/>
            </a:pPr>
            <a:r>
              <a:rPr lang="en-US" sz="2400" dirty="0" smtClean="0"/>
              <a:t>CASE: Street-level wind and transport simulations</a:t>
            </a:r>
            <a:endParaRPr lang="en-US" sz="2400" dirty="0"/>
          </a:p>
        </p:txBody>
      </p:sp>
      <p:sp>
        <p:nvSpPr>
          <p:cNvPr id="3" name="CuadroTexto 2"/>
          <p:cNvSpPr txBox="1"/>
          <p:nvPr/>
        </p:nvSpPr>
        <p:spPr>
          <a:xfrm>
            <a:off x="1281015" y="866247"/>
            <a:ext cx="7862985" cy="2973122"/>
          </a:xfrm>
          <a:prstGeom prst="rect">
            <a:avLst/>
          </a:prstGeom>
          <a:noFill/>
        </p:spPr>
        <p:txBody>
          <a:bodyPr wrap="square" rtlCol="0">
            <a:spAutoFit/>
          </a:bodyPr>
          <a:lstStyle/>
          <a:p>
            <a:pPr algn="just">
              <a:lnSpc>
                <a:spcPct val="120000"/>
              </a:lnSpc>
            </a:pPr>
            <a:r>
              <a:rPr lang="en-GB" sz="2400" b="1" dirty="0" smtClean="0">
                <a:solidFill>
                  <a:srgbClr val="376092"/>
                </a:solidFill>
              </a:rPr>
              <a:t>Challenge and Novelty</a:t>
            </a:r>
          </a:p>
          <a:p>
            <a:pPr marL="285750" indent="-285750" algn="just">
              <a:lnSpc>
                <a:spcPct val="120000"/>
              </a:lnSpc>
              <a:buFont typeface="Arial"/>
              <a:buChar char="•"/>
            </a:pPr>
            <a:r>
              <a:rPr lang="en-US" dirty="0">
                <a:solidFill>
                  <a:srgbClr val="004990"/>
                </a:solidFill>
                <a:ea typeface="ＭＳ Ｐゴシック" charset="-128"/>
              </a:rPr>
              <a:t>High-resolution (10m) urban mesh based on LIDAR data.</a:t>
            </a:r>
          </a:p>
          <a:p>
            <a:pPr marL="285750" indent="-285750" algn="just">
              <a:lnSpc>
                <a:spcPct val="120000"/>
              </a:lnSpc>
              <a:buFont typeface="Arial"/>
              <a:buChar char="•"/>
            </a:pPr>
            <a:r>
              <a:rPr lang="en-GB" dirty="0" smtClean="0">
                <a:solidFill>
                  <a:srgbClr val="004990"/>
                </a:solidFill>
                <a:ea typeface="ＭＳ Ｐゴシック" charset="-128"/>
              </a:rPr>
              <a:t>High-resolution </a:t>
            </a:r>
            <a:r>
              <a:rPr lang="en-GB" dirty="0">
                <a:solidFill>
                  <a:srgbClr val="004990"/>
                </a:solidFill>
                <a:ea typeface="ＭＳ Ｐゴシック" charset="-128"/>
              </a:rPr>
              <a:t>modelling ( ~10m) by </a:t>
            </a:r>
            <a:r>
              <a:rPr lang="en-US" dirty="0">
                <a:solidFill>
                  <a:srgbClr val="004990"/>
                </a:solidFill>
                <a:ea typeface="ＭＳ Ｐゴシック" charset="-128"/>
              </a:rPr>
              <a:t>downscaling regional meteorological simulations to urban levels.</a:t>
            </a:r>
          </a:p>
          <a:p>
            <a:pPr marL="285750" lvl="0" indent="-285750" algn="just">
              <a:lnSpc>
                <a:spcPct val="120000"/>
              </a:lnSpc>
              <a:buFont typeface="Arial"/>
              <a:buChar char="•"/>
            </a:pPr>
            <a:r>
              <a:rPr lang="en-US" altLang="en-US" dirty="0">
                <a:solidFill>
                  <a:srgbClr val="004990"/>
                </a:solidFill>
                <a:ea typeface="ＭＳ Ｐゴシック" charset="-128"/>
              </a:rPr>
              <a:t>CFD (</a:t>
            </a:r>
            <a:r>
              <a:rPr lang="en-US" altLang="en-US" dirty="0" err="1">
                <a:solidFill>
                  <a:srgbClr val="004990"/>
                </a:solidFill>
                <a:ea typeface="ＭＳ Ｐゴシック" charset="-128"/>
              </a:rPr>
              <a:t>Alya</a:t>
            </a:r>
            <a:r>
              <a:rPr lang="en-US" altLang="en-US" dirty="0">
                <a:solidFill>
                  <a:srgbClr val="004990"/>
                </a:solidFill>
                <a:ea typeface="ＭＳ Ｐゴシック" charset="-128"/>
              </a:rPr>
              <a:t>) runs and downscaling strategies based on transfer functions for the wind field. </a:t>
            </a:r>
          </a:p>
          <a:p>
            <a:pPr marL="285750" indent="-285750" algn="just">
              <a:lnSpc>
                <a:spcPct val="120000"/>
              </a:lnSpc>
              <a:buFont typeface="Arial"/>
              <a:buChar char="•"/>
            </a:pPr>
            <a:endParaRPr lang="en-GB" dirty="0" smtClean="0">
              <a:solidFill>
                <a:srgbClr val="376092"/>
              </a:solidFill>
            </a:endParaRPr>
          </a:p>
          <a:p>
            <a:pPr marL="285750" indent="-285750" algn="just">
              <a:lnSpc>
                <a:spcPct val="120000"/>
              </a:lnSpc>
              <a:buFont typeface="Arial"/>
              <a:buChar char="•"/>
            </a:pPr>
            <a:endParaRPr lang="en-GB" sz="2400" dirty="0" smtClean="0">
              <a:solidFill>
                <a:srgbClr val="376092"/>
              </a:solidFill>
            </a:endParaRPr>
          </a:p>
        </p:txBody>
      </p:sp>
      <p:pic>
        <p:nvPicPr>
          <p:cNvPr id="4" name="Imagen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788087" y="3365946"/>
            <a:ext cx="2865131" cy="2206568"/>
          </a:xfrm>
          <a:prstGeom prst="rect">
            <a:avLst/>
          </a:prstGeom>
        </p:spPr>
      </p:pic>
      <p:pic>
        <p:nvPicPr>
          <p:cNvPr id="2" name="Imagen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6594" y="845666"/>
            <a:ext cx="1000800" cy="998614"/>
          </a:xfrm>
          <a:prstGeom prst="rect">
            <a:avLst/>
          </a:prstGeom>
        </p:spPr>
      </p:pic>
      <p:pic>
        <p:nvPicPr>
          <p:cNvPr id="12" name="Imagen 1"/>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96875" y="3443856"/>
            <a:ext cx="5067023" cy="205074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3" name="Rectángulo 12"/>
          <p:cNvSpPr/>
          <p:nvPr/>
        </p:nvSpPr>
        <p:spPr>
          <a:xfrm>
            <a:off x="0" y="5998672"/>
            <a:ext cx="4572000" cy="978729"/>
          </a:xfrm>
          <a:prstGeom prst="rect">
            <a:avLst/>
          </a:prstGeom>
        </p:spPr>
        <p:txBody>
          <a:bodyPr>
            <a:spAutoFit/>
          </a:bodyPr>
          <a:lstStyle/>
          <a:p>
            <a:pPr algn="just">
              <a:lnSpc>
                <a:spcPct val="120000"/>
              </a:lnSpc>
            </a:pPr>
            <a:r>
              <a:rPr lang="en-GB" sz="1600" b="1" dirty="0" smtClean="0">
                <a:solidFill>
                  <a:srgbClr val="376092"/>
                </a:solidFill>
              </a:rPr>
              <a:t>Synergies</a:t>
            </a:r>
            <a:endParaRPr lang="en-GB" sz="1600" b="1" dirty="0">
              <a:solidFill>
                <a:srgbClr val="376092"/>
              </a:solidFill>
            </a:endParaRPr>
          </a:p>
          <a:p>
            <a:pPr marL="285750" indent="-285750" algn="just">
              <a:lnSpc>
                <a:spcPct val="120000"/>
              </a:lnSpc>
              <a:buFont typeface="Arial"/>
              <a:buChar char="•"/>
            </a:pPr>
            <a:r>
              <a:rPr lang="en-GB" sz="1600" dirty="0" smtClean="0">
                <a:solidFill>
                  <a:srgbClr val="376092"/>
                </a:solidFill>
              </a:rPr>
              <a:t>Aligned </a:t>
            </a:r>
            <a:r>
              <a:rPr lang="en-GB" sz="1600" dirty="0">
                <a:solidFill>
                  <a:srgbClr val="376092"/>
                </a:solidFill>
              </a:rPr>
              <a:t>with H2020 lighthouse project (</a:t>
            </a:r>
            <a:r>
              <a:rPr lang="en-GB" sz="1600" dirty="0" err="1">
                <a:solidFill>
                  <a:srgbClr val="376092"/>
                </a:solidFill>
              </a:rPr>
              <a:t>GrowSmarter</a:t>
            </a:r>
            <a:r>
              <a:rPr lang="en-GB" sz="1600" dirty="0">
                <a:solidFill>
                  <a:srgbClr val="376092"/>
                </a:solidFill>
              </a:rPr>
              <a:t>, </a:t>
            </a:r>
            <a:r>
              <a:rPr lang="pl-PL" sz="1600" dirty="0" smtClean="0">
                <a:solidFill>
                  <a:srgbClr val="376092"/>
                </a:solidFill>
                <a:hlinkClick r:id="rId5"/>
              </a:rPr>
              <a:t>www.grow-smarter.eu</a:t>
            </a:r>
            <a:r>
              <a:rPr lang="pl-PL" sz="1600" dirty="0" smtClean="0">
                <a:solidFill>
                  <a:srgbClr val="376092"/>
                </a:solidFill>
              </a:rPr>
              <a:t>).</a:t>
            </a:r>
            <a:endParaRPr lang="en-GB" sz="1600" dirty="0">
              <a:solidFill>
                <a:srgbClr val="376092"/>
              </a:solidFill>
            </a:endParaRPr>
          </a:p>
        </p:txBody>
      </p:sp>
    </p:spTree>
    <p:extLst>
      <p:ext uri="{BB962C8B-B14F-4D97-AF65-F5344CB8AC3E}">
        <p14:creationId xmlns:p14="http://schemas.microsoft.com/office/powerpoint/2010/main" val="376196449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6875" y="144463"/>
            <a:ext cx="6191250" cy="696912"/>
          </a:xfrm>
        </p:spPr>
        <p:txBody>
          <a:bodyPr/>
          <a:lstStyle/>
          <a:p>
            <a:pPr>
              <a:defRPr/>
            </a:pPr>
            <a:r>
              <a:rPr lang="en-US" sz="2400" dirty="0" smtClean="0"/>
              <a:t>CS: Scalable data collection and processing</a:t>
            </a:r>
            <a:endParaRPr lang="en-US" sz="2400" dirty="0"/>
          </a:p>
        </p:txBody>
      </p:sp>
      <p:pic>
        <p:nvPicPr>
          <p:cNvPr id="12295" name="Picture 13"/>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457503" y="3149922"/>
            <a:ext cx="3436626" cy="22843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75" name="TextBox 74"/>
          <p:cNvSpPr txBox="1"/>
          <p:nvPr/>
        </p:nvSpPr>
        <p:spPr>
          <a:xfrm>
            <a:off x="1096331" y="834212"/>
            <a:ext cx="8444221" cy="2185214"/>
          </a:xfrm>
          <a:prstGeom prst="rect">
            <a:avLst/>
          </a:prstGeom>
          <a:noFill/>
        </p:spPr>
        <p:txBody>
          <a:bodyPr wrap="square">
            <a:spAutoFit/>
          </a:bodyPr>
          <a:lstStyle/>
          <a:p>
            <a:pPr>
              <a:defRPr/>
            </a:pPr>
            <a:r>
              <a:rPr lang="en-US" sz="2400" dirty="0">
                <a:ea typeface="ＭＳ Ｐゴシック" charset="-128"/>
              </a:rPr>
              <a:t>Challenges and Novelty:</a:t>
            </a:r>
          </a:p>
          <a:p>
            <a:pPr marL="285750" indent="-285750">
              <a:buFont typeface="Arial" charset="0"/>
              <a:buChar char="•"/>
              <a:defRPr/>
            </a:pPr>
            <a:r>
              <a:rPr lang="en-US" dirty="0" smtClean="0">
                <a:ea typeface="ＭＳ Ｐゴシック" charset="-128"/>
              </a:rPr>
              <a:t>Efficient collection and processing of sensor generated data</a:t>
            </a:r>
            <a:endParaRPr lang="en-US" dirty="0">
              <a:ea typeface="ＭＳ Ｐゴシック" charset="-128"/>
            </a:endParaRPr>
          </a:p>
          <a:p>
            <a:pPr marL="742950" lvl="1" indent="-285750">
              <a:buFont typeface="Arial" charset="0"/>
              <a:buChar char="•"/>
              <a:defRPr/>
            </a:pPr>
            <a:r>
              <a:rPr lang="en-US" sz="1600" dirty="0">
                <a:ea typeface="ＭＳ Ｐゴシック" charset="-128"/>
              </a:rPr>
              <a:t>Requires efficient real-time data analytics under constrained network conditions</a:t>
            </a:r>
          </a:p>
          <a:p>
            <a:pPr marL="742950" lvl="1" indent="-285750">
              <a:buFont typeface="Arial" charset="0"/>
              <a:buChar char="•"/>
              <a:defRPr/>
            </a:pPr>
            <a:r>
              <a:rPr lang="en-US" sz="1600" dirty="0">
                <a:ea typeface="ＭＳ Ｐゴシック" charset="-128"/>
              </a:rPr>
              <a:t>Manage large Volumes of Data</a:t>
            </a:r>
            <a:endParaRPr lang="en-US" sz="1200" dirty="0">
              <a:ea typeface="ＭＳ Ｐゴシック" charset="-128"/>
            </a:endParaRPr>
          </a:p>
          <a:p>
            <a:pPr marL="1200150" lvl="2" indent="-285750">
              <a:buFont typeface="Arial" charset="0"/>
              <a:buChar char="•"/>
              <a:defRPr/>
            </a:pPr>
            <a:r>
              <a:rPr lang="en-US" sz="1400" dirty="0">
                <a:ea typeface="ＭＳ Ｐゴシック" charset="-128"/>
              </a:rPr>
              <a:t>Sampling 10Hz </a:t>
            </a:r>
            <a:r>
              <a:rPr lang="es-ES" sz="1400" dirty="0" smtClean="0">
                <a:ea typeface="ＭＳ Ｐゴシック" charset="-128"/>
              </a:rPr>
              <a:t>~720MB/</a:t>
            </a:r>
            <a:r>
              <a:rPr lang="es-ES" sz="1400" dirty="0" err="1" smtClean="0">
                <a:ea typeface="ＭＳ Ｐゴシック" charset="-128"/>
              </a:rPr>
              <a:t>day</a:t>
            </a:r>
            <a:r>
              <a:rPr lang="es-ES" sz="1400" dirty="0" smtClean="0">
                <a:ea typeface="ＭＳ Ｐゴシック" charset="-128"/>
              </a:rPr>
              <a:t> ~ 90GB/h </a:t>
            </a:r>
            <a:r>
              <a:rPr lang="es-ES" sz="1400" dirty="0" err="1">
                <a:ea typeface="ＭＳ Ｐゴシック" charset="-128"/>
              </a:rPr>
              <a:t>city-wide</a:t>
            </a:r>
            <a:r>
              <a:rPr lang="es-ES" sz="1400" dirty="0">
                <a:ea typeface="ＭＳ Ｐゴシック" charset="-128"/>
              </a:rPr>
              <a:t> ~</a:t>
            </a:r>
            <a:r>
              <a:rPr lang="es-ES" sz="1400" dirty="0" smtClean="0">
                <a:ea typeface="ＭＳ Ｐゴシック" charset="-128"/>
              </a:rPr>
              <a:t>2TB/</a:t>
            </a:r>
            <a:r>
              <a:rPr lang="es-ES" sz="1400" dirty="0" err="1" smtClean="0">
                <a:ea typeface="ＭＳ Ｐゴシック" charset="-128"/>
              </a:rPr>
              <a:t>day</a:t>
            </a:r>
            <a:r>
              <a:rPr lang="es-ES" sz="1400" dirty="0" smtClean="0">
                <a:ea typeface="ＭＳ Ｐゴシック" charset="-128"/>
              </a:rPr>
              <a:t> (3000 </a:t>
            </a:r>
            <a:r>
              <a:rPr lang="es-ES" sz="1400" dirty="0" err="1" smtClean="0">
                <a:ea typeface="ＭＳ Ｐゴシック" charset="-128"/>
              </a:rPr>
              <a:t>cabinets</a:t>
            </a:r>
            <a:r>
              <a:rPr lang="es-ES" sz="1400" dirty="0" smtClean="0">
                <a:ea typeface="ＭＳ Ｐゴシック" charset="-128"/>
              </a:rPr>
              <a:t>)</a:t>
            </a:r>
          </a:p>
          <a:p>
            <a:pPr marL="1200150" lvl="2" indent="-285750">
              <a:buFont typeface="Arial" charset="0"/>
              <a:buChar char="•"/>
              <a:defRPr/>
            </a:pPr>
            <a:r>
              <a:rPr lang="en-US" sz="1600" dirty="0" smtClean="0">
                <a:ea typeface="ＭＳ Ｐゴシック" charset="-128"/>
              </a:rPr>
              <a:t>Leverage air </a:t>
            </a:r>
            <a:r>
              <a:rPr lang="en-US" sz="1600" dirty="0">
                <a:ea typeface="ＭＳ Ｐゴシック" charset="-128"/>
              </a:rPr>
              <a:t>quality models to pro-actively suggest changes in the city infrastructure</a:t>
            </a:r>
          </a:p>
          <a:p>
            <a:pPr marL="742950" lvl="1" indent="-285750">
              <a:buFont typeface="Arial" charset="0"/>
              <a:buChar char="•"/>
              <a:defRPr/>
            </a:pPr>
            <a:r>
              <a:rPr lang="en-US" sz="1600" dirty="0">
                <a:ea typeface="ＭＳ Ｐゴシック" charset="-128"/>
              </a:rPr>
              <a:t>How can we distribute the model and the city </a:t>
            </a:r>
            <a:r>
              <a:rPr lang="en-US" sz="1600" dirty="0" smtClean="0">
                <a:ea typeface="ＭＳ Ｐゴシック" charset="-128"/>
              </a:rPr>
              <a:t>smartness across </a:t>
            </a:r>
            <a:r>
              <a:rPr lang="en-US" sz="1600" dirty="0">
                <a:ea typeface="ＭＳ Ｐゴシック" charset="-128"/>
              </a:rPr>
              <a:t>locations?</a:t>
            </a:r>
          </a:p>
        </p:txBody>
      </p:sp>
      <p:sp>
        <p:nvSpPr>
          <p:cNvPr id="92" name="TextBox 91"/>
          <p:cNvSpPr txBox="1"/>
          <p:nvPr/>
        </p:nvSpPr>
        <p:spPr>
          <a:xfrm>
            <a:off x="0" y="5958234"/>
            <a:ext cx="4357157" cy="1077218"/>
          </a:xfrm>
          <a:prstGeom prst="rect">
            <a:avLst/>
          </a:prstGeom>
          <a:noFill/>
        </p:spPr>
        <p:txBody>
          <a:bodyPr wrap="square">
            <a:spAutoFit/>
          </a:bodyPr>
          <a:lstStyle/>
          <a:p>
            <a:pPr>
              <a:defRPr/>
            </a:pPr>
            <a:r>
              <a:rPr lang="en-US" sz="1600" b="1" dirty="0">
                <a:ea typeface="ＭＳ Ｐゴシック" charset="-128"/>
              </a:rPr>
              <a:t>Synergies</a:t>
            </a:r>
            <a:r>
              <a:rPr lang="en-US" sz="1600" b="1" dirty="0" smtClean="0">
                <a:ea typeface="ＭＳ Ｐゴシック" charset="-128"/>
              </a:rPr>
              <a:t>:</a:t>
            </a:r>
            <a:endParaRPr lang="en-US" sz="1600" dirty="0" smtClean="0">
              <a:ea typeface="ＭＳ Ｐゴシック" charset="-128"/>
            </a:endParaRPr>
          </a:p>
          <a:p>
            <a:pPr marL="285750" indent="-285750">
              <a:buFont typeface="Arial" panose="020B0604020202020204" pitchFamily="34" charset="0"/>
              <a:buChar char="•"/>
              <a:defRPr/>
            </a:pPr>
            <a:r>
              <a:rPr lang="en-US" sz="1600" dirty="0" smtClean="0">
                <a:ea typeface="ＭＳ Ｐゴシック" charset="-128"/>
              </a:rPr>
              <a:t>City </a:t>
            </a:r>
            <a:r>
              <a:rPr lang="en-US" sz="1600" dirty="0">
                <a:ea typeface="ＭＳ Ｐゴシック" charset="-128"/>
              </a:rPr>
              <a:t>Council and </a:t>
            </a:r>
            <a:r>
              <a:rPr lang="en-US" sz="1600" dirty="0" err="1" smtClean="0">
                <a:ea typeface="ＭＳ Ｐゴシック" charset="-128"/>
              </a:rPr>
              <a:t>Cellnex</a:t>
            </a:r>
            <a:endParaRPr lang="en-US" sz="1600" dirty="0">
              <a:ea typeface="ＭＳ Ｐゴシック" charset="-128"/>
            </a:endParaRPr>
          </a:p>
          <a:p>
            <a:pPr marL="742950" lvl="1" indent="-285750">
              <a:buFont typeface="Arial" charset="0"/>
              <a:buChar char="•"/>
              <a:defRPr/>
            </a:pPr>
            <a:r>
              <a:rPr lang="en-US" sz="1600" dirty="0">
                <a:ea typeface="ＭＳ Ｐゴシック" charset="-128"/>
              </a:rPr>
              <a:t>Unique opportunity </a:t>
            </a:r>
          </a:p>
          <a:p>
            <a:pPr marL="742950" lvl="1" indent="-285750">
              <a:buFont typeface="Arial" charset="0"/>
              <a:buChar char="•"/>
              <a:defRPr/>
            </a:pPr>
            <a:r>
              <a:rPr lang="en-US" sz="1600" dirty="0">
                <a:ea typeface="ＭＳ Ｐゴシック" charset="-128"/>
              </a:rPr>
              <a:t>Barcelona pioneering this </a:t>
            </a:r>
            <a:r>
              <a:rPr lang="en-US" sz="1600" dirty="0" smtClean="0">
                <a:ea typeface="ＭＳ Ｐゴシック" charset="-128"/>
              </a:rPr>
              <a:t>field</a:t>
            </a:r>
            <a:endParaRPr lang="en-US" sz="1600" dirty="0">
              <a:ea typeface="ＭＳ Ｐゴシック" charset="-128"/>
            </a:endParaRPr>
          </a:p>
        </p:txBody>
      </p:sp>
      <p:grpSp>
        <p:nvGrpSpPr>
          <p:cNvPr id="59" name="Group 58"/>
          <p:cNvGrpSpPr>
            <a:grpSpLocks/>
          </p:cNvGrpSpPr>
          <p:nvPr/>
        </p:nvGrpSpPr>
        <p:grpSpPr bwMode="auto">
          <a:xfrm>
            <a:off x="7091987" y="6390282"/>
            <a:ext cx="1273987" cy="599167"/>
            <a:chOff x="7064171" y="5762959"/>
            <a:chExt cx="1638159" cy="867319"/>
          </a:xfrm>
        </p:grpSpPr>
        <p:pic>
          <p:nvPicPr>
            <p:cNvPr id="18462" name="Picture 25" descr="http://www.associacioaprenem.org/sites/default/files/Capsula.Llima_.Esquerre.CMYK_.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344295" y="5762959"/>
              <a:ext cx="973137" cy="3635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8463" name="Picture 32" descr="http://seeklogo.com/images/C/cisco-logo-CCF95D3D0D-seeklogo.com.gif"/>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064171" y="6198230"/>
              <a:ext cx="698859" cy="43204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8464" name="Picture 34" descr="https://www.cellnextelecom.com/content/uploads/2015/01/logo-cabecera.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912345" y="6265737"/>
              <a:ext cx="789985" cy="28801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pic>
        <p:nvPicPr>
          <p:cNvPr id="3" name="Imagen 2"/>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5608" y="886469"/>
            <a:ext cx="1008000" cy="1005841"/>
          </a:xfrm>
          <a:prstGeom prst="rect">
            <a:avLst/>
          </a:prstGeom>
        </p:spPr>
      </p:pic>
      <p:pic>
        <p:nvPicPr>
          <p:cNvPr id="43" name="Picture 9"/>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290185" y="3709193"/>
            <a:ext cx="1400175" cy="16732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9" name="Picture 5"/>
          <p:cNvPicPr>
            <a:picLocks noChangeAspect="1"/>
          </p:cNvPicPr>
          <p:nvPr/>
        </p:nvPicPr>
        <p:blipFill>
          <a:blip r:embed="rId9">
            <a:extLst>
              <a:ext uri="{28A0092B-C50C-407E-A947-70E740481C1C}">
                <a14:useLocalDpi xmlns:a14="http://schemas.microsoft.com/office/drawing/2010/main" val="0"/>
              </a:ext>
            </a:extLst>
          </a:blip>
          <a:srcRect/>
          <a:stretch>
            <a:fillRect/>
          </a:stretch>
        </p:blipFill>
        <p:spPr bwMode="auto">
          <a:xfrm>
            <a:off x="355876" y="5253830"/>
            <a:ext cx="1676400" cy="5603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7" name="Rectángulo 6"/>
          <p:cNvSpPr/>
          <p:nvPr/>
        </p:nvSpPr>
        <p:spPr>
          <a:xfrm>
            <a:off x="3602173" y="6445226"/>
            <a:ext cx="2632452" cy="584775"/>
          </a:xfrm>
          <a:prstGeom prst="rect">
            <a:avLst/>
          </a:prstGeom>
        </p:spPr>
        <p:txBody>
          <a:bodyPr wrap="none">
            <a:spAutoFit/>
          </a:bodyPr>
          <a:lstStyle/>
          <a:p>
            <a:pPr marL="285750" indent="-285750">
              <a:buFont typeface="Arial" panose="020B0604020202020204" pitchFamily="34" charset="0"/>
              <a:buChar char="•"/>
            </a:pPr>
            <a:r>
              <a:rPr lang="en-US" sz="1600" dirty="0">
                <a:ea typeface="ＭＳ Ｐゴシック" charset="-128"/>
              </a:rPr>
              <a:t>Cisco Fog Lighthouse </a:t>
            </a:r>
            <a:r>
              <a:rPr lang="en-US" sz="1600" dirty="0" smtClean="0">
                <a:ea typeface="ＭＳ Ｐゴシック" charset="-128"/>
              </a:rPr>
              <a:t>+</a:t>
            </a:r>
          </a:p>
          <a:p>
            <a:pPr marL="285750" indent="-285750">
              <a:buFont typeface="Arial" panose="020B0604020202020204" pitchFamily="34" charset="0"/>
              <a:buChar char="•"/>
            </a:pPr>
            <a:r>
              <a:rPr lang="en-US" sz="1600" dirty="0" err="1" smtClean="0">
                <a:ea typeface="ＭＳ Ｐゴシック" charset="-128"/>
              </a:rPr>
              <a:t>servIoTicy</a:t>
            </a:r>
            <a:endParaRPr lang="en-US" sz="1600" dirty="0"/>
          </a:p>
        </p:txBody>
      </p:sp>
      <p:sp>
        <p:nvSpPr>
          <p:cNvPr id="26" name="Rectangle 25"/>
          <p:cNvSpPr/>
          <p:nvPr/>
        </p:nvSpPr>
        <p:spPr>
          <a:xfrm>
            <a:off x="54970" y="3518709"/>
            <a:ext cx="2788838" cy="2355850"/>
          </a:xfrm>
          <a:prstGeom prst="rect">
            <a:avLst/>
          </a:prstGeom>
          <a:solidFill>
            <a:schemeClr val="accent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charset="0"/>
                <a:ea typeface="ＭＳ Ｐゴシック" charset="-128"/>
              </a:defRPr>
            </a:lvl1pPr>
            <a:lvl2pPr marL="742950" indent="-285750">
              <a:defRPr>
                <a:solidFill>
                  <a:schemeClr val="tx1"/>
                </a:solidFill>
                <a:latin typeface="Arial" charset="0"/>
                <a:ea typeface="ＭＳ Ｐゴシック" charset="-128"/>
              </a:defRPr>
            </a:lvl2pPr>
            <a:lvl3pPr marL="1143000" indent="-228600">
              <a:defRPr>
                <a:solidFill>
                  <a:schemeClr val="tx1"/>
                </a:solidFill>
                <a:latin typeface="Arial" charset="0"/>
                <a:ea typeface="ＭＳ Ｐゴシック" charset="-128"/>
              </a:defRPr>
            </a:lvl3pPr>
            <a:lvl4pPr marL="1600200" indent="-228600">
              <a:defRPr>
                <a:solidFill>
                  <a:schemeClr val="tx1"/>
                </a:solidFill>
                <a:latin typeface="Arial" charset="0"/>
                <a:ea typeface="ＭＳ Ｐゴシック" charset="-128"/>
              </a:defRPr>
            </a:lvl4pPr>
            <a:lvl5pPr marL="2057400" indent="-228600">
              <a:defRPr>
                <a:solidFill>
                  <a:schemeClr val="tx1"/>
                </a:solidFill>
                <a:latin typeface="Arial" charset="0"/>
                <a:ea typeface="ＭＳ Ｐゴシック" charset="-128"/>
              </a:defRPr>
            </a:lvl5pPr>
            <a:lvl6pPr marL="2514600" indent="-228600" eaLnBrk="0" fontAlgn="base" hangingPunct="0">
              <a:spcBef>
                <a:spcPct val="0"/>
              </a:spcBef>
              <a:spcAft>
                <a:spcPct val="0"/>
              </a:spcAft>
              <a:defRPr>
                <a:solidFill>
                  <a:schemeClr val="tx1"/>
                </a:solidFill>
                <a:latin typeface="Arial" charset="0"/>
                <a:ea typeface="ＭＳ Ｐゴシック" charset="-128"/>
              </a:defRPr>
            </a:lvl6pPr>
            <a:lvl7pPr marL="2971800" indent="-228600" eaLnBrk="0" fontAlgn="base" hangingPunct="0">
              <a:spcBef>
                <a:spcPct val="0"/>
              </a:spcBef>
              <a:spcAft>
                <a:spcPct val="0"/>
              </a:spcAft>
              <a:defRPr>
                <a:solidFill>
                  <a:schemeClr val="tx1"/>
                </a:solidFill>
                <a:latin typeface="Arial" charset="0"/>
                <a:ea typeface="ＭＳ Ｐゴシック" charset="-128"/>
              </a:defRPr>
            </a:lvl7pPr>
            <a:lvl8pPr marL="3429000" indent="-228600" eaLnBrk="0" fontAlgn="base" hangingPunct="0">
              <a:spcBef>
                <a:spcPct val="0"/>
              </a:spcBef>
              <a:spcAft>
                <a:spcPct val="0"/>
              </a:spcAft>
              <a:defRPr>
                <a:solidFill>
                  <a:schemeClr val="tx1"/>
                </a:solidFill>
                <a:latin typeface="Arial" charset="0"/>
                <a:ea typeface="ＭＳ Ｐゴシック" charset="-128"/>
              </a:defRPr>
            </a:lvl8pPr>
            <a:lvl9pPr marL="3886200" indent="-228600" eaLnBrk="0" fontAlgn="base" hangingPunct="0">
              <a:spcBef>
                <a:spcPct val="0"/>
              </a:spcBef>
              <a:spcAft>
                <a:spcPct val="0"/>
              </a:spcAft>
              <a:defRPr>
                <a:solidFill>
                  <a:schemeClr val="tx1"/>
                </a:solidFill>
                <a:latin typeface="Arial" charset="0"/>
                <a:ea typeface="ＭＳ Ｐゴシック" charset="-128"/>
              </a:defRPr>
            </a:lvl9pPr>
          </a:lstStyle>
          <a:p>
            <a:pPr algn="ctr">
              <a:defRPr/>
            </a:pPr>
            <a:endParaRPr lang="en-US" altLang="en-US" smtClean="0">
              <a:solidFill>
                <a:srgbClr val="004990"/>
              </a:solidFill>
            </a:endParaRPr>
          </a:p>
        </p:txBody>
      </p:sp>
      <p:pic>
        <p:nvPicPr>
          <p:cNvPr id="51" name="Picture 12"/>
          <p:cNvPicPr>
            <a:picLocks noChangeAspect="1"/>
          </p:cNvPicPr>
          <p:nvPr/>
        </p:nvPicPr>
        <p:blipFill rotWithShape="1">
          <a:blip r:embed="rId10" cstate="print">
            <a:extLst>
              <a:ext uri="{28A0092B-C50C-407E-A947-70E740481C1C}">
                <a14:useLocalDpi xmlns:a14="http://schemas.microsoft.com/office/drawing/2010/main" val="0"/>
              </a:ext>
            </a:extLst>
          </a:blip>
          <a:srcRect b="11793"/>
          <a:stretch/>
        </p:blipFill>
        <p:spPr bwMode="auto">
          <a:xfrm>
            <a:off x="1584197" y="3854798"/>
            <a:ext cx="1187450" cy="18581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7" name="Oval 26"/>
          <p:cNvSpPr/>
          <p:nvPr/>
        </p:nvSpPr>
        <p:spPr>
          <a:xfrm>
            <a:off x="2533180" y="3296454"/>
            <a:ext cx="1192212" cy="595313"/>
          </a:xfrm>
          <a:prstGeom prst="ellipse">
            <a:avLst/>
          </a:prstGeom>
          <a:gradFill flip="none" rotWithShape="1">
            <a:gsLst>
              <a:gs pos="0">
                <a:srgbClr val="FF9966"/>
              </a:gs>
              <a:gs pos="50000">
                <a:srgbClr val="FF9966"/>
              </a:gs>
              <a:gs pos="100000">
                <a:srgbClr val="FFCC99">
                  <a:shade val="100000"/>
                  <a:satMod val="115000"/>
                </a:srgbClr>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sz="900" b="1" dirty="0">
                <a:solidFill>
                  <a:schemeClr val="accent6">
                    <a:lumMod val="50000"/>
                  </a:schemeClr>
                </a:solidFill>
              </a:rPr>
              <a:t>Local Analytics</a:t>
            </a:r>
          </a:p>
        </p:txBody>
      </p:sp>
      <p:sp>
        <p:nvSpPr>
          <p:cNvPr id="28" name="Oval 27"/>
          <p:cNvSpPr/>
          <p:nvPr/>
        </p:nvSpPr>
        <p:spPr>
          <a:xfrm>
            <a:off x="288424" y="3291366"/>
            <a:ext cx="1174750" cy="595312"/>
          </a:xfrm>
          <a:prstGeom prst="ellipse">
            <a:avLst/>
          </a:prstGeom>
          <a:gradFill flip="none" rotWithShape="1">
            <a:gsLst>
              <a:gs pos="0">
                <a:srgbClr val="FF9966"/>
              </a:gs>
              <a:gs pos="50000">
                <a:srgbClr val="FF9966"/>
              </a:gs>
              <a:gs pos="100000">
                <a:srgbClr val="FFCC99">
                  <a:shade val="100000"/>
                  <a:satMod val="115000"/>
                </a:srgbClr>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900" b="1" dirty="0">
                <a:solidFill>
                  <a:schemeClr val="accent6">
                    <a:lumMod val="50000"/>
                  </a:schemeClr>
                </a:solidFill>
              </a:rPr>
              <a:t>Emission Modeling</a:t>
            </a:r>
          </a:p>
        </p:txBody>
      </p:sp>
      <p:sp>
        <p:nvSpPr>
          <p:cNvPr id="29" name="Oval 28"/>
          <p:cNvSpPr/>
          <p:nvPr/>
        </p:nvSpPr>
        <p:spPr>
          <a:xfrm>
            <a:off x="2542705" y="4268430"/>
            <a:ext cx="1173162" cy="593725"/>
          </a:xfrm>
          <a:prstGeom prst="ellipse">
            <a:avLst/>
          </a:prstGeom>
          <a:gradFill flip="none" rotWithShape="1">
            <a:gsLst>
              <a:gs pos="0">
                <a:srgbClr val="FF9966"/>
              </a:gs>
              <a:gs pos="50000">
                <a:srgbClr val="FF9966"/>
              </a:gs>
              <a:gs pos="100000">
                <a:srgbClr val="FFCC99">
                  <a:shade val="100000"/>
                  <a:satMod val="115000"/>
                </a:srgbClr>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sz="800" b="1" dirty="0">
                <a:solidFill>
                  <a:schemeClr val="accent6">
                    <a:lumMod val="50000"/>
                  </a:schemeClr>
                </a:solidFill>
              </a:rPr>
              <a:t>Data </a:t>
            </a:r>
            <a:r>
              <a:rPr lang="en-US" sz="800" b="1" dirty="0" smtClean="0">
                <a:solidFill>
                  <a:schemeClr val="accent6">
                    <a:lumMod val="50000"/>
                  </a:schemeClr>
                </a:solidFill>
              </a:rPr>
              <a:t>Collection</a:t>
            </a:r>
          </a:p>
          <a:p>
            <a:pPr algn="ctr"/>
            <a:r>
              <a:rPr lang="en-US" sz="800" b="1" dirty="0" smtClean="0">
                <a:solidFill>
                  <a:schemeClr val="accent6">
                    <a:lumMod val="50000"/>
                  </a:schemeClr>
                </a:solidFill>
              </a:rPr>
              <a:t>(sensors)</a:t>
            </a:r>
            <a:endParaRPr lang="en-US" sz="800" b="1" dirty="0">
              <a:solidFill>
                <a:schemeClr val="accent6">
                  <a:lumMod val="50000"/>
                </a:schemeClr>
              </a:solidFill>
            </a:endParaRPr>
          </a:p>
        </p:txBody>
      </p:sp>
      <p:sp>
        <p:nvSpPr>
          <p:cNvPr id="30" name="Oval 29"/>
          <p:cNvSpPr/>
          <p:nvPr/>
        </p:nvSpPr>
        <p:spPr>
          <a:xfrm>
            <a:off x="2541911" y="5199361"/>
            <a:ext cx="1174750" cy="593725"/>
          </a:xfrm>
          <a:prstGeom prst="ellipse">
            <a:avLst/>
          </a:prstGeom>
          <a:gradFill flip="none" rotWithShape="1">
            <a:gsLst>
              <a:gs pos="0">
                <a:srgbClr val="FF9966"/>
              </a:gs>
              <a:gs pos="50000">
                <a:srgbClr val="FF9966"/>
              </a:gs>
              <a:gs pos="100000">
                <a:srgbClr val="FFCC99">
                  <a:shade val="100000"/>
                  <a:satMod val="115000"/>
                </a:srgbClr>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sz="900" b="1" dirty="0" smtClean="0">
                <a:solidFill>
                  <a:schemeClr val="accent6">
                    <a:lumMod val="50000"/>
                  </a:schemeClr>
                </a:solidFill>
              </a:rPr>
              <a:t>Actuation</a:t>
            </a:r>
          </a:p>
          <a:p>
            <a:pPr algn="ctr"/>
            <a:r>
              <a:rPr lang="en-US" sz="900" b="1" dirty="0" smtClean="0">
                <a:solidFill>
                  <a:schemeClr val="accent6">
                    <a:lumMod val="50000"/>
                  </a:schemeClr>
                </a:solidFill>
              </a:rPr>
              <a:t>Engine</a:t>
            </a:r>
            <a:endParaRPr lang="en-US" sz="900" b="1" dirty="0">
              <a:solidFill>
                <a:schemeClr val="accent6">
                  <a:lumMod val="50000"/>
                </a:schemeClr>
              </a:solidFill>
            </a:endParaRPr>
          </a:p>
        </p:txBody>
      </p:sp>
      <p:sp>
        <p:nvSpPr>
          <p:cNvPr id="32" name="TextBox 49"/>
          <p:cNvSpPr txBox="1">
            <a:spLocks noChangeArrowheads="1"/>
          </p:cNvSpPr>
          <p:nvPr/>
        </p:nvSpPr>
        <p:spPr bwMode="auto">
          <a:xfrm>
            <a:off x="3705473" y="4289128"/>
            <a:ext cx="1298575" cy="55399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a:lnSpc>
                <a:spcPct val="150000"/>
              </a:lnSpc>
            </a:pPr>
            <a:r>
              <a:rPr lang="en-US" altLang="en-US" sz="1000" b="1" dirty="0"/>
              <a:t>Validation</a:t>
            </a:r>
          </a:p>
          <a:p>
            <a:pPr algn="ctr">
              <a:lnSpc>
                <a:spcPct val="150000"/>
              </a:lnSpc>
            </a:pPr>
            <a:r>
              <a:rPr lang="en-US" altLang="en-US" sz="1000" b="1" dirty="0"/>
              <a:t>Calibration</a:t>
            </a:r>
          </a:p>
        </p:txBody>
      </p:sp>
      <p:sp>
        <p:nvSpPr>
          <p:cNvPr id="33" name="TextBox 50"/>
          <p:cNvSpPr txBox="1">
            <a:spLocks noChangeArrowheads="1"/>
          </p:cNvSpPr>
          <p:nvPr/>
        </p:nvSpPr>
        <p:spPr bwMode="auto">
          <a:xfrm>
            <a:off x="1333392" y="3293938"/>
            <a:ext cx="1298575" cy="55399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a:lnSpc>
                <a:spcPct val="150000"/>
              </a:lnSpc>
            </a:pPr>
            <a:r>
              <a:rPr lang="en-US" altLang="en-US" sz="1000" b="1" dirty="0"/>
              <a:t>Track Emission</a:t>
            </a:r>
          </a:p>
          <a:p>
            <a:pPr algn="ctr">
              <a:lnSpc>
                <a:spcPct val="150000"/>
              </a:lnSpc>
            </a:pPr>
            <a:r>
              <a:rPr lang="en-US" altLang="en-US" sz="1000" b="1" dirty="0"/>
              <a:t>Sources</a:t>
            </a:r>
          </a:p>
        </p:txBody>
      </p:sp>
      <p:sp>
        <p:nvSpPr>
          <p:cNvPr id="38" name="Rectangle 37"/>
          <p:cNvSpPr/>
          <p:nvPr/>
        </p:nvSpPr>
        <p:spPr>
          <a:xfrm>
            <a:off x="5269803" y="3090505"/>
            <a:ext cx="3768153" cy="2355850"/>
          </a:xfrm>
          <a:prstGeom prst="rect">
            <a:avLst/>
          </a:prstGeom>
          <a:solidFill>
            <a:schemeClr val="accent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charset="0"/>
                <a:ea typeface="ＭＳ Ｐゴシック" charset="-128"/>
              </a:defRPr>
            </a:lvl1pPr>
            <a:lvl2pPr marL="742950" indent="-285750">
              <a:defRPr>
                <a:solidFill>
                  <a:schemeClr val="tx1"/>
                </a:solidFill>
                <a:latin typeface="Arial" charset="0"/>
                <a:ea typeface="ＭＳ Ｐゴシック" charset="-128"/>
              </a:defRPr>
            </a:lvl2pPr>
            <a:lvl3pPr marL="1143000" indent="-228600">
              <a:defRPr>
                <a:solidFill>
                  <a:schemeClr val="tx1"/>
                </a:solidFill>
                <a:latin typeface="Arial" charset="0"/>
                <a:ea typeface="ＭＳ Ｐゴシック" charset="-128"/>
              </a:defRPr>
            </a:lvl3pPr>
            <a:lvl4pPr marL="1600200" indent="-228600">
              <a:defRPr>
                <a:solidFill>
                  <a:schemeClr val="tx1"/>
                </a:solidFill>
                <a:latin typeface="Arial" charset="0"/>
                <a:ea typeface="ＭＳ Ｐゴシック" charset="-128"/>
              </a:defRPr>
            </a:lvl4pPr>
            <a:lvl5pPr marL="2057400" indent="-228600">
              <a:defRPr>
                <a:solidFill>
                  <a:schemeClr val="tx1"/>
                </a:solidFill>
                <a:latin typeface="Arial" charset="0"/>
                <a:ea typeface="ＭＳ Ｐゴシック" charset="-128"/>
              </a:defRPr>
            </a:lvl5pPr>
            <a:lvl6pPr marL="2514600" indent="-228600" eaLnBrk="0" fontAlgn="base" hangingPunct="0">
              <a:spcBef>
                <a:spcPct val="0"/>
              </a:spcBef>
              <a:spcAft>
                <a:spcPct val="0"/>
              </a:spcAft>
              <a:defRPr>
                <a:solidFill>
                  <a:schemeClr val="tx1"/>
                </a:solidFill>
                <a:latin typeface="Arial" charset="0"/>
                <a:ea typeface="ＭＳ Ｐゴシック" charset="-128"/>
              </a:defRPr>
            </a:lvl6pPr>
            <a:lvl7pPr marL="2971800" indent="-228600" eaLnBrk="0" fontAlgn="base" hangingPunct="0">
              <a:spcBef>
                <a:spcPct val="0"/>
              </a:spcBef>
              <a:spcAft>
                <a:spcPct val="0"/>
              </a:spcAft>
              <a:defRPr>
                <a:solidFill>
                  <a:schemeClr val="tx1"/>
                </a:solidFill>
                <a:latin typeface="Arial" charset="0"/>
                <a:ea typeface="ＭＳ Ｐゴシック" charset="-128"/>
              </a:defRPr>
            </a:lvl7pPr>
            <a:lvl8pPr marL="3429000" indent="-228600" eaLnBrk="0" fontAlgn="base" hangingPunct="0">
              <a:spcBef>
                <a:spcPct val="0"/>
              </a:spcBef>
              <a:spcAft>
                <a:spcPct val="0"/>
              </a:spcAft>
              <a:defRPr>
                <a:solidFill>
                  <a:schemeClr val="tx1"/>
                </a:solidFill>
                <a:latin typeface="Arial" charset="0"/>
                <a:ea typeface="ＭＳ Ｐゴシック" charset="-128"/>
              </a:defRPr>
            </a:lvl8pPr>
            <a:lvl9pPr marL="3886200" indent="-228600" eaLnBrk="0" fontAlgn="base" hangingPunct="0">
              <a:spcBef>
                <a:spcPct val="0"/>
              </a:spcBef>
              <a:spcAft>
                <a:spcPct val="0"/>
              </a:spcAft>
              <a:defRPr>
                <a:solidFill>
                  <a:schemeClr val="tx1"/>
                </a:solidFill>
                <a:latin typeface="Arial" charset="0"/>
                <a:ea typeface="ＭＳ Ｐゴシック" charset="-128"/>
              </a:defRPr>
            </a:lvl9pPr>
          </a:lstStyle>
          <a:p>
            <a:pPr algn="ctr">
              <a:defRPr/>
            </a:pPr>
            <a:endParaRPr lang="en-US" altLang="en-US" smtClean="0">
              <a:solidFill>
                <a:srgbClr val="004990"/>
              </a:solidFill>
            </a:endParaRPr>
          </a:p>
        </p:txBody>
      </p:sp>
      <p:cxnSp>
        <p:nvCxnSpPr>
          <p:cNvPr id="31" name="Elbow Connector 30"/>
          <p:cNvCxnSpPr>
            <a:stCxn id="34" idx="6"/>
            <a:endCxn id="30" idx="6"/>
          </p:cNvCxnSpPr>
          <p:nvPr/>
        </p:nvCxnSpPr>
        <p:spPr>
          <a:xfrm flipH="1">
            <a:off x="3716661" y="4087201"/>
            <a:ext cx="3766158" cy="1409023"/>
          </a:xfrm>
          <a:prstGeom prst="bentConnector3">
            <a:avLst>
              <a:gd name="adj1" fmla="val -6070"/>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34" name="Oval 33"/>
          <p:cNvSpPr/>
          <p:nvPr/>
        </p:nvSpPr>
        <p:spPr>
          <a:xfrm>
            <a:off x="6308069" y="3789545"/>
            <a:ext cx="1174750" cy="595312"/>
          </a:xfrm>
          <a:prstGeom prst="ellipse">
            <a:avLst/>
          </a:prstGeom>
          <a:gradFill flip="none" rotWithShape="1">
            <a:gsLst>
              <a:gs pos="0">
                <a:srgbClr val="FF9966"/>
              </a:gs>
              <a:gs pos="50000">
                <a:srgbClr val="FF9966"/>
              </a:gs>
              <a:gs pos="100000">
                <a:srgbClr val="FFCC99">
                  <a:shade val="100000"/>
                  <a:satMod val="115000"/>
                </a:srgbClr>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sz="900" b="1" dirty="0">
                <a:solidFill>
                  <a:schemeClr val="accent6">
                    <a:lumMod val="50000"/>
                  </a:schemeClr>
                </a:solidFill>
              </a:rPr>
              <a:t>Air Quality Modelling</a:t>
            </a:r>
          </a:p>
        </p:txBody>
      </p:sp>
      <p:cxnSp>
        <p:nvCxnSpPr>
          <p:cNvPr id="35" name="Elbow Connector 34"/>
          <p:cNvCxnSpPr>
            <a:stCxn id="28" idx="0"/>
            <a:endCxn id="34" idx="2"/>
          </p:cNvCxnSpPr>
          <p:nvPr/>
        </p:nvCxnSpPr>
        <p:spPr>
          <a:xfrm rot="16200000" flipH="1">
            <a:off x="3194016" y="973148"/>
            <a:ext cx="795835" cy="5432270"/>
          </a:xfrm>
          <a:prstGeom prst="bentConnector4">
            <a:avLst>
              <a:gd name="adj1" fmla="val -28725"/>
              <a:gd name="adj2" fmla="val 73665"/>
            </a:avLst>
          </a:prstGeom>
          <a:ln w="19050">
            <a:solidFill>
              <a:srgbClr val="000000"/>
            </a:solidFill>
            <a:tailEnd type="triangle"/>
          </a:ln>
        </p:spPr>
        <p:style>
          <a:lnRef idx="1">
            <a:schemeClr val="accent1"/>
          </a:lnRef>
          <a:fillRef idx="0">
            <a:schemeClr val="accent1"/>
          </a:fillRef>
          <a:effectRef idx="0">
            <a:schemeClr val="accent1"/>
          </a:effectRef>
          <a:fontRef idx="minor">
            <a:schemeClr val="tx1"/>
          </a:fontRef>
        </p:style>
      </p:cxnSp>
      <p:cxnSp>
        <p:nvCxnSpPr>
          <p:cNvPr id="6" name="Straight Arrow Connector 5"/>
          <p:cNvCxnSpPr>
            <a:stCxn id="29" idx="0"/>
          </p:cNvCxnSpPr>
          <p:nvPr/>
        </p:nvCxnSpPr>
        <p:spPr>
          <a:xfrm flipV="1">
            <a:off x="3129286" y="3904690"/>
            <a:ext cx="0" cy="363740"/>
          </a:xfrm>
          <a:prstGeom prst="straightConnector1">
            <a:avLst/>
          </a:prstGeom>
          <a:ln w="19050">
            <a:solidFill>
              <a:srgbClr val="000000"/>
            </a:solidFill>
            <a:tailEnd type="triangle"/>
          </a:ln>
        </p:spPr>
        <p:style>
          <a:lnRef idx="1">
            <a:schemeClr val="accent1"/>
          </a:lnRef>
          <a:fillRef idx="0">
            <a:schemeClr val="accent1"/>
          </a:fillRef>
          <a:effectRef idx="0">
            <a:schemeClr val="accent1"/>
          </a:effectRef>
          <a:fontRef idx="minor">
            <a:schemeClr val="tx1"/>
          </a:fontRef>
        </p:style>
      </p:cxnSp>
      <p:cxnSp>
        <p:nvCxnSpPr>
          <p:cNvPr id="42" name="Straight Arrow Connector 41"/>
          <p:cNvCxnSpPr>
            <a:stCxn id="27" idx="2"/>
            <a:endCxn id="28" idx="6"/>
          </p:cNvCxnSpPr>
          <p:nvPr/>
        </p:nvCxnSpPr>
        <p:spPr>
          <a:xfrm flipH="1" flipV="1">
            <a:off x="1463174" y="3589022"/>
            <a:ext cx="1070006" cy="5089"/>
          </a:xfrm>
          <a:prstGeom prst="straightConnector1">
            <a:avLst/>
          </a:prstGeom>
          <a:ln w="19050">
            <a:solidFill>
              <a:srgbClr val="002060"/>
            </a:solidFill>
            <a:tailEnd type="triangle"/>
          </a:ln>
        </p:spPr>
        <p:style>
          <a:lnRef idx="1">
            <a:schemeClr val="accent1"/>
          </a:lnRef>
          <a:fillRef idx="0">
            <a:schemeClr val="accent1"/>
          </a:fillRef>
          <a:effectRef idx="0">
            <a:schemeClr val="accent1"/>
          </a:effectRef>
          <a:fontRef idx="minor">
            <a:schemeClr val="tx1"/>
          </a:fontRef>
        </p:style>
      </p:cxnSp>
      <p:cxnSp>
        <p:nvCxnSpPr>
          <p:cNvPr id="57" name="Elbow Connector 56"/>
          <p:cNvCxnSpPr>
            <a:stCxn id="32" idx="1"/>
          </p:cNvCxnSpPr>
          <p:nvPr/>
        </p:nvCxnSpPr>
        <p:spPr>
          <a:xfrm rot="10800000" flipH="1">
            <a:off x="3705472" y="4384857"/>
            <a:ext cx="3170783" cy="181270"/>
          </a:xfrm>
          <a:prstGeom prst="bentConnector5">
            <a:avLst>
              <a:gd name="adj1" fmla="val 16740"/>
              <a:gd name="adj2" fmla="val -218"/>
              <a:gd name="adj3" fmla="val 100108"/>
            </a:avLst>
          </a:prstGeom>
          <a:ln w="19050">
            <a:solidFill>
              <a:srgbClr val="000000"/>
            </a:solidFill>
            <a:tailEnd type="triangle"/>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500"/>
                                        <p:tgtEl>
                                          <p:spTgt spid="2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8"/>
                                        </p:tgtEl>
                                        <p:attrNameLst>
                                          <p:attrName>style.visibility</p:attrName>
                                        </p:attrNameLst>
                                      </p:cBhvr>
                                      <p:to>
                                        <p:strVal val="visible"/>
                                      </p:to>
                                    </p:set>
                                    <p:animEffect transition="in" filter="fade">
                                      <p:cBhvr>
                                        <p:cTn id="10" dur="500"/>
                                        <p:tgtEl>
                                          <p:spTgt spid="38"/>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29"/>
                                        </p:tgtEl>
                                        <p:attrNameLst>
                                          <p:attrName>style.visibility</p:attrName>
                                        </p:attrNameLst>
                                      </p:cBhvr>
                                      <p:to>
                                        <p:strVal val="visible"/>
                                      </p:to>
                                    </p:set>
                                    <p:animEffect transition="in" filter="fade">
                                      <p:cBhvr>
                                        <p:cTn id="15" dur="500"/>
                                        <p:tgtEl>
                                          <p:spTgt spid="29"/>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32"/>
                                        </p:tgtEl>
                                        <p:attrNameLst>
                                          <p:attrName>style.visibility</p:attrName>
                                        </p:attrNameLst>
                                      </p:cBhvr>
                                      <p:to>
                                        <p:strVal val="visible"/>
                                      </p:to>
                                    </p:set>
                                    <p:animEffect transition="in" filter="fade">
                                      <p:cBhvr>
                                        <p:cTn id="20" dur="500"/>
                                        <p:tgtEl>
                                          <p:spTgt spid="32"/>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34"/>
                                        </p:tgtEl>
                                        <p:attrNameLst>
                                          <p:attrName>style.visibility</p:attrName>
                                        </p:attrNameLst>
                                      </p:cBhvr>
                                      <p:to>
                                        <p:strVal val="visible"/>
                                      </p:to>
                                    </p:set>
                                    <p:animEffect transition="in" filter="fade">
                                      <p:cBhvr>
                                        <p:cTn id="23" dur="500"/>
                                        <p:tgtEl>
                                          <p:spTgt spid="34"/>
                                        </p:tgtEl>
                                      </p:cBhvr>
                                    </p:animEffect>
                                  </p:childTnLst>
                                </p:cTn>
                              </p:par>
                              <p:par>
                                <p:cTn id="24" presetID="10" presetClass="entr" presetSubtype="0" fill="hold" nodeType="withEffect">
                                  <p:stCondLst>
                                    <p:cond delay="0"/>
                                  </p:stCondLst>
                                  <p:childTnLst>
                                    <p:set>
                                      <p:cBhvr>
                                        <p:cTn id="25" dur="1" fill="hold">
                                          <p:stCondLst>
                                            <p:cond delay="0"/>
                                          </p:stCondLst>
                                        </p:cTn>
                                        <p:tgtEl>
                                          <p:spTgt spid="57"/>
                                        </p:tgtEl>
                                        <p:attrNameLst>
                                          <p:attrName>style.visibility</p:attrName>
                                        </p:attrNameLst>
                                      </p:cBhvr>
                                      <p:to>
                                        <p:strVal val="visible"/>
                                      </p:to>
                                    </p:set>
                                    <p:animEffect transition="in" filter="fade">
                                      <p:cBhvr>
                                        <p:cTn id="26" dur="500"/>
                                        <p:tgtEl>
                                          <p:spTgt spid="57"/>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27"/>
                                        </p:tgtEl>
                                        <p:attrNameLst>
                                          <p:attrName>style.visibility</p:attrName>
                                        </p:attrNameLst>
                                      </p:cBhvr>
                                      <p:to>
                                        <p:strVal val="visible"/>
                                      </p:to>
                                    </p:set>
                                    <p:animEffect transition="in" filter="fade">
                                      <p:cBhvr>
                                        <p:cTn id="31" dur="500"/>
                                        <p:tgtEl>
                                          <p:spTgt spid="27"/>
                                        </p:tgtEl>
                                      </p:cBhvr>
                                    </p:animEffect>
                                  </p:childTnLst>
                                </p:cTn>
                              </p:par>
                              <p:par>
                                <p:cTn id="32" presetID="10" presetClass="entr" presetSubtype="0" fill="hold" nodeType="withEffect">
                                  <p:stCondLst>
                                    <p:cond delay="0"/>
                                  </p:stCondLst>
                                  <p:childTnLst>
                                    <p:set>
                                      <p:cBhvr>
                                        <p:cTn id="33" dur="1" fill="hold">
                                          <p:stCondLst>
                                            <p:cond delay="0"/>
                                          </p:stCondLst>
                                        </p:cTn>
                                        <p:tgtEl>
                                          <p:spTgt spid="6"/>
                                        </p:tgtEl>
                                        <p:attrNameLst>
                                          <p:attrName>style.visibility</p:attrName>
                                        </p:attrNameLst>
                                      </p:cBhvr>
                                      <p:to>
                                        <p:strVal val="visible"/>
                                      </p:to>
                                    </p:set>
                                    <p:animEffect transition="in" filter="fade">
                                      <p:cBhvr>
                                        <p:cTn id="34" dur="500"/>
                                        <p:tgtEl>
                                          <p:spTgt spid="6"/>
                                        </p:tgtEl>
                                      </p:cBhvr>
                                    </p:animEffect>
                                  </p:childTnLst>
                                </p:cTn>
                              </p:par>
                            </p:childTnLst>
                          </p:cTn>
                        </p:par>
                        <p:par>
                          <p:cTn id="35" fill="hold">
                            <p:stCondLst>
                              <p:cond delay="500"/>
                            </p:stCondLst>
                            <p:childTnLst>
                              <p:par>
                                <p:cTn id="36" presetID="10" presetClass="entr" presetSubtype="0" fill="hold" grpId="0" nodeType="afterEffect">
                                  <p:stCondLst>
                                    <p:cond delay="0"/>
                                  </p:stCondLst>
                                  <p:childTnLst>
                                    <p:set>
                                      <p:cBhvr>
                                        <p:cTn id="37" dur="1" fill="hold">
                                          <p:stCondLst>
                                            <p:cond delay="0"/>
                                          </p:stCondLst>
                                        </p:cTn>
                                        <p:tgtEl>
                                          <p:spTgt spid="28"/>
                                        </p:tgtEl>
                                        <p:attrNameLst>
                                          <p:attrName>style.visibility</p:attrName>
                                        </p:attrNameLst>
                                      </p:cBhvr>
                                      <p:to>
                                        <p:strVal val="visible"/>
                                      </p:to>
                                    </p:set>
                                    <p:animEffect transition="in" filter="fade">
                                      <p:cBhvr>
                                        <p:cTn id="38" dur="500"/>
                                        <p:tgtEl>
                                          <p:spTgt spid="28"/>
                                        </p:tgtEl>
                                      </p:cBhvr>
                                    </p:animEffect>
                                  </p:childTnLst>
                                </p:cTn>
                              </p:par>
                              <p:par>
                                <p:cTn id="39" presetID="10" presetClass="entr" presetSubtype="0" fill="hold" nodeType="withEffect">
                                  <p:stCondLst>
                                    <p:cond delay="0"/>
                                  </p:stCondLst>
                                  <p:childTnLst>
                                    <p:set>
                                      <p:cBhvr>
                                        <p:cTn id="40" dur="1" fill="hold">
                                          <p:stCondLst>
                                            <p:cond delay="0"/>
                                          </p:stCondLst>
                                        </p:cTn>
                                        <p:tgtEl>
                                          <p:spTgt spid="42"/>
                                        </p:tgtEl>
                                        <p:attrNameLst>
                                          <p:attrName>style.visibility</p:attrName>
                                        </p:attrNameLst>
                                      </p:cBhvr>
                                      <p:to>
                                        <p:strVal val="visible"/>
                                      </p:to>
                                    </p:set>
                                    <p:animEffect transition="in" filter="fade">
                                      <p:cBhvr>
                                        <p:cTn id="41" dur="500"/>
                                        <p:tgtEl>
                                          <p:spTgt spid="42"/>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33"/>
                                        </p:tgtEl>
                                        <p:attrNameLst>
                                          <p:attrName>style.visibility</p:attrName>
                                        </p:attrNameLst>
                                      </p:cBhvr>
                                      <p:to>
                                        <p:strVal val="visible"/>
                                      </p:to>
                                    </p:set>
                                    <p:animEffect transition="in" filter="fade">
                                      <p:cBhvr>
                                        <p:cTn id="44" dur="500"/>
                                        <p:tgtEl>
                                          <p:spTgt spid="33"/>
                                        </p:tgtEl>
                                      </p:cBhvr>
                                    </p:animEffect>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nodeType="clickEffect">
                                  <p:stCondLst>
                                    <p:cond delay="0"/>
                                  </p:stCondLst>
                                  <p:childTnLst>
                                    <p:set>
                                      <p:cBhvr>
                                        <p:cTn id="48" dur="1" fill="hold">
                                          <p:stCondLst>
                                            <p:cond delay="0"/>
                                          </p:stCondLst>
                                        </p:cTn>
                                        <p:tgtEl>
                                          <p:spTgt spid="35"/>
                                        </p:tgtEl>
                                        <p:attrNameLst>
                                          <p:attrName>style.visibility</p:attrName>
                                        </p:attrNameLst>
                                      </p:cBhvr>
                                      <p:to>
                                        <p:strVal val="visible"/>
                                      </p:to>
                                    </p:set>
                                    <p:animEffect transition="in" filter="fade">
                                      <p:cBhvr>
                                        <p:cTn id="49" dur="500"/>
                                        <p:tgtEl>
                                          <p:spTgt spid="35"/>
                                        </p:tgtEl>
                                      </p:cBhvr>
                                    </p:animEffect>
                                  </p:childTnLst>
                                </p:cTn>
                              </p:par>
                            </p:childTnLst>
                          </p:cTn>
                        </p:par>
                      </p:childTnLst>
                    </p:cTn>
                  </p:par>
                  <p:par>
                    <p:cTn id="50" fill="hold">
                      <p:stCondLst>
                        <p:cond delay="indefinite"/>
                      </p:stCondLst>
                      <p:childTnLst>
                        <p:par>
                          <p:cTn id="51" fill="hold">
                            <p:stCondLst>
                              <p:cond delay="0"/>
                            </p:stCondLst>
                            <p:childTnLst>
                              <p:par>
                                <p:cTn id="52" presetID="10" presetClass="entr" presetSubtype="0" fill="hold" grpId="0" nodeType="clickEffect">
                                  <p:stCondLst>
                                    <p:cond delay="0"/>
                                  </p:stCondLst>
                                  <p:childTnLst>
                                    <p:set>
                                      <p:cBhvr>
                                        <p:cTn id="53" dur="1" fill="hold">
                                          <p:stCondLst>
                                            <p:cond delay="0"/>
                                          </p:stCondLst>
                                        </p:cTn>
                                        <p:tgtEl>
                                          <p:spTgt spid="30"/>
                                        </p:tgtEl>
                                        <p:attrNameLst>
                                          <p:attrName>style.visibility</p:attrName>
                                        </p:attrNameLst>
                                      </p:cBhvr>
                                      <p:to>
                                        <p:strVal val="visible"/>
                                      </p:to>
                                    </p:set>
                                    <p:animEffect transition="in" filter="fade">
                                      <p:cBhvr>
                                        <p:cTn id="54" dur="500"/>
                                        <p:tgtEl>
                                          <p:spTgt spid="30"/>
                                        </p:tgtEl>
                                      </p:cBhvr>
                                    </p:animEffect>
                                  </p:childTnLst>
                                </p:cTn>
                              </p:par>
                              <p:par>
                                <p:cTn id="55" presetID="10" presetClass="entr" presetSubtype="0" fill="hold" nodeType="withEffect">
                                  <p:stCondLst>
                                    <p:cond delay="0"/>
                                  </p:stCondLst>
                                  <p:childTnLst>
                                    <p:set>
                                      <p:cBhvr>
                                        <p:cTn id="56" dur="1" fill="hold">
                                          <p:stCondLst>
                                            <p:cond delay="0"/>
                                          </p:stCondLst>
                                        </p:cTn>
                                        <p:tgtEl>
                                          <p:spTgt spid="31"/>
                                        </p:tgtEl>
                                        <p:attrNameLst>
                                          <p:attrName>style.visibility</p:attrName>
                                        </p:attrNameLst>
                                      </p:cBhvr>
                                      <p:to>
                                        <p:strVal val="visible"/>
                                      </p:to>
                                    </p:set>
                                    <p:animEffect transition="in" filter="fade">
                                      <p:cBhvr>
                                        <p:cTn id="57" dur="500"/>
                                        <p:tgtEl>
                                          <p:spTgt spid="31"/>
                                        </p:tgtEl>
                                      </p:cBhvr>
                                    </p:animEffect>
                                  </p:childTnLst>
                                </p:cTn>
                              </p:par>
                            </p:childTnLst>
                          </p:cTn>
                        </p:par>
                      </p:childTnLst>
                    </p:cTn>
                  </p:par>
                  <p:par>
                    <p:cTn id="58" fill="hold">
                      <p:stCondLst>
                        <p:cond delay="indefinite"/>
                      </p:stCondLst>
                      <p:childTnLst>
                        <p:par>
                          <p:cTn id="59" fill="hold">
                            <p:stCondLst>
                              <p:cond delay="0"/>
                            </p:stCondLst>
                            <p:childTnLst>
                              <p:par>
                                <p:cTn id="60" presetID="1" presetClass="entr" presetSubtype="0" fill="hold" grpId="0" nodeType="clickEffect">
                                  <p:stCondLst>
                                    <p:cond delay="0"/>
                                  </p:stCondLst>
                                  <p:childTnLst>
                                    <p:set>
                                      <p:cBhvr>
                                        <p:cTn id="61" dur="1" fill="hold">
                                          <p:stCondLst>
                                            <p:cond delay="0"/>
                                          </p:stCondLst>
                                        </p:cTn>
                                        <p:tgtEl>
                                          <p:spTgt spid="92"/>
                                        </p:tgtEl>
                                        <p:attrNameLst>
                                          <p:attrName>style.visibility</p:attrName>
                                        </p:attrNameLst>
                                      </p:cBhvr>
                                      <p:to>
                                        <p:strVal val="visible"/>
                                      </p:to>
                                    </p:set>
                                  </p:childTnLst>
                                </p:cTn>
                              </p:par>
                              <p:par>
                                <p:cTn id="62" presetID="1" presetClass="entr" presetSubtype="0" fill="hold" grpId="0" nodeType="withEffect">
                                  <p:stCondLst>
                                    <p:cond delay="0"/>
                                  </p:stCondLst>
                                  <p:childTnLst>
                                    <p:set>
                                      <p:cBhvr>
                                        <p:cTn id="63" dur="1" fill="hold">
                                          <p:stCondLst>
                                            <p:cond delay="0"/>
                                          </p:stCondLst>
                                        </p:cTn>
                                        <p:tgtEl>
                                          <p:spTgt spid="7"/>
                                        </p:tgtEl>
                                        <p:attrNameLst>
                                          <p:attrName>style.visibility</p:attrName>
                                        </p:attrNameLst>
                                      </p:cBhvr>
                                      <p:to>
                                        <p:strVal val="visible"/>
                                      </p:to>
                                    </p:set>
                                  </p:childTnLst>
                                </p:cTn>
                              </p:par>
                              <p:par>
                                <p:cTn id="64" presetID="10" presetClass="entr" presetSubtype="0" fill="hold" nodeType="withEffect">
                                  <p:stCondLst>
                                    <p:cond delay="0"/>
                                  </p:stCondLst>
                                  <p:childTnLst>
                                    <p:set>
                                      <p:cBhvr>
                                        <p:cTn id="65" dur="1" fill="hold">
                                          <p:stCondLst>
                                            <p:cond delay="0"/>
                                          </p:stCondLst>
                                        </p:cTn>
                                        <p:tgtEl>
                                          <p:spTgt spid="59"/>
                                        </p:tgtEl>
                                        <p:attrNameLst>
                                          <p:attrName>style.visibility</p:attrName>
                                        </p:attrNameLst>
                                      </p:cBhvr>
                                      <p:to>
                                        <p:strVal val="visible"/>
                                      </p:to>
                                    </p:set>
                                    <p:animEffect transition="in" filter="fade">
                                      <p:cBhvr>
                                        <p:cTn id="66"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 grpId="0"/>
      <p:bldP spid="7" grpId="0"/>
      <p:bldP spid="26" grpId="0" animBg="1"/>
      <p:bldP spid="27" grpId="0" animBg="1"/>
      <p:bldP spid="28" grpId="0" animBg="1"/>
      <p:bldP spid="29" grpId="0" animBg="1"/>
      <p:bldP spid="30" grpId="0" animBg="1"/>
      <p:bldP spid="32" grpId="0"/>
      <p:bldP spid="33" grpId="0"/>
      <p:bldP spid="38" grpId="0" animBg="1"/>
      <p:bldP spid="34"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1520" y="144464"/>
            <a:ext cx="6552727" cy="696912"/>
          </a:xfrm>
        </p:spPr>
        <p:txBody>
          <a:bodyPr/>
          <a:lstStyle/>
          <a:p>
            <a:pPr>
              <a:defRPr/>
            </a:pPr>
            <a:r>
              <a:rPr lang="en-US" sz="2400" dirty="0" smtClean="0">
                <a:latin typeface="Arial" panose="020B0604020202020204" pitchFamily="34" charset="0"/>
                <a:cs typeface="Arial" panose="020B0604020202020204" pitchFamily="34" charset="0"/>
              </a:rPr>
              <a:t>ES: Detailed emission and air quality modelling</a:t>
            </a:r>
            <a:endParaRPr lang="en-US" sz="2400" dirty="0">
              <a:latin typeface="Arial" panose="020B0604020202020204" pitchFamily="34" charset="0"/>
              <a:cs typeface="Arial" panose="020B0604020202020204" pitchFamily="34" charset="0"/>
            </a:endParaRPr>
          </a:p>
        </p:txBody>
      </p:sp>
      <p:sp>
        <p:nvSpPr>
          <p:cNvPr id="75" name="TextBox 74"/>
          <p:cNvSpPr txBox="1"/>
          <p:nvPr/>
        </p:nvSpPr>
        <p:spPr>
          <a:xfrm>
            <a:off x="1167732" y="829291"/>
            <a:ext cx="7976268" cy="1754326"/>
          </a:xfrm>
          <a:prstGeom prst="rect">
            <a:avLst/>
          </a:prstGeom>
          <a:noFill/>
        </p:spPr>
        <p:txBody>
          <a:bodyPr wrap="square">
            <a:spAutoFit/>
          </a:bodyPr>
          <a:lstStyle/>
          <a:p>
            <a:pPr>
              <a:defRPr/>
            </a:pPr>
            <a:r>
              <a:rPr lang="en-US" sz="2400" b="1" dirty="0">
                <a:solidFill>
                  <a:schemeClr val="tx2"/>
                </a:solidFill>
                <a:latin typeface="Arial" panose="020B0604020202020204" pitchFamily="34" charset="0"/>
                <a:ea typeface="ＭＳ Ｐゴシック" charset="-128"/>
                <a:cs typeface="Arial" panose="020B0604020202020204" pitchFamily="34" charset="0"/>
              </a:rPr>
              <a:t>Challenges and Novelty</a:t>
            </a:r>
            <a:r>
              <a:rPr lang="en-US" sz="2400" b="1" dirty="0" smtClean="0">
                <a:solidFill>
                  <a:schemeClr val="tx2"/>
                </a:solidFill>
                <a:latin typeface="Arial" panose="020B0604020202020204" pitchFamily="34" charset="0"/>
                <a:ea typeface="ＭＳ Ｐゴシック" charset="-128"/>
                <a:cs typeface="Arial" panose="020B0604020202020204" pitchFamily="34" charset="0"/>
              </a:rPr>
              <a:t>:</a:t>
            </a:r>
            <a:endParaRPr lang="en-US" sz="2400" b="1" dirty="0">
              <a:solidFill>
                <a:schemeClr val="tx2"/>
              </a:solidFill>
              <a:latin typeface="Arial" panose="020B0604020202020204" pitchFamily="34" charset="0"/>
              <a:ea typeface="ＭＳ Ｐゴシック" charset="-128"/>
              <a:cs typeface="Arial" panose="020B0604020202020204" pitchFamily="34" charset="0"/>
            </a:endParaRPr>
          </a:p>
          <a:p>
            <a:pPr marL="285750" indent="-285750">
              <a:buFont typeface="Arial" charset="0"/>
              <a:buChar char="•"/>
              <a:defRPr/>
            </a:pPr>
            <a:r>
              <a:rPr lang="en-US" dirty="0" smtClean="0">
                <a:solidFill>
                  <a:schemeClr val="tx2"/>
                </a:solidFill>
                <a:latin typeface="Arial" panose="020B0604020202020204" pitchFamily="34" charset="0"/>
                <a:ea typeface="ＭＳ Ｐゴシック" charset="-128"/>
                <a:cs typeface="Arial" panose="020B0604020202020204" pitchFamily="34" charset="0"/>
              </a:rPr>
              <a:t>Emission models based on </a:t>
            </a:r>
            <a:r>
              <a:rPr lang="en-US" altLang="en-US" dirty="0">
                <a:solidFill>
                  <a:srgbClr val="004990"/>
                </a:solidFill>
                <a:ea typeface="ＭＳ Ｐゴシック" charset="-128"/>
              </a:rPr>
              <a:t>crowd-sourced data</a:t>
            </a:r>
            <a:endParaRPr lang="en-US" dirty="0">
              <a:solidFill>
                <a:schemeClr val="tx2"/>
              </a:solidFill>
              <a:latin typeface="Arial" panose="020B0604020202020204" pitchFamily="34" charset="0"/>
              <a:ea typeface="ＭＳ Ｐゴシック" charset="-128"/>
              <a:cs typeface="Arial" panose="020B0604020202020204" pitchFamily="34" charset="0"/>
            </a:endParaRPr>
          </a:p>
          <a:p>
            <a:pPr marL="742950" lvl="1" indent="-285750">
              <a:buFont typeface="Arial" charset="0"/>
              <a:buChar char="•"/>
              <a:defRPr/>
            </a:pPr>
            <a:r>
              <a:rPr lang="en-US" sz="1600" dirty="0">
                <a:solidFill>
                  <a:schemeClr val="tx2"/>
                </a:solidFill>
                <a:latin typeface="Arial" panose="020B0604020202020204" pitchFamily="34" charset="0"/>
                <a:ea typeface="ＭＳ Ｐゴシック" charset="-128"/>
                <a:cs typeface="Arial" panose="020B0604020202020204" pitchFamily="34" charset="0"/>
              </a:rPr>
              <a:t>Vehicle activity data </a:t>
            </a:r>
            <a:r>
              <a:rPr lang="en-US" sz="1600" dirty="0" smtClean="0">
                <a:solidFill>
                  <a:schemeClr val="tx2"/>
                </a:solidFill>
                <a:latin typeface="Arial" panose="020B0604020202020204" pitchFamily="34" charset="0"/>
                <a:ea typeface="ＭＳ Ｐゴシック" charset="-128"/>
                <a:cs typeface="Arial" panose="020B0604020202020204" pitchFamily="34" charset="0"/>
              </a:rPr>
              <a:t>using Floating </a:t>
            </a:r>
            <a:r>
              <a:rPr lang="en-US" sz="1600" dirty="0">
                <a:solidFill>
                  <a:schemeClr val="tx2"/>
                </a:solidFill>
                <a:latin typeface="Arial" panose="020B0604020202020204" pitchFamily="34" charset="0"/>
                <a:ea typeface="ＭＳ Ｐゴシック" charset="-128"/>
                <a:cs typeface="Arial" panose="020B0604020202020204" pitchFamily="34" charset="0"/>
              </a:rPr>
              <a:t>Car Data (FCD</a:t>
            </a:r>
            <a:r>
              <a:rPr lang="en-US" sz="1600" dirty="0" smtClean="0">
                <a:solidFill>
                  <a:schemeClr val="tx2"/>
                </a:solidFill>
                <a:latin typeface="Arial" panose="020B0604020202020204" pitchFamily="34" charset="0"/>
                <a:ea typeface="ＭＳ Ｐゴシック" charset="-128"/>
                <a:cs typeface="Arial" panose="020B0604020202020204" pitchFamily="34" charset="0"/>
              </a:rPr>
              <a:t>)</a:t>
            </a:r>
            <a:endParaRPr lang="en-US" sz="1600" dirty="0">
              <a:solidFill>
                <a:schemeClr val="tx2"/>
              </a:solidFill>
              <a:latin typeface="Arial" panose="020B0604020202020204" pitchFamily="34" charset="0"/>
              <a:ea typeface="ＭＳ Ｐゴシック" charset="-128"/>
              <a:cs typeface="Arial" panose="020B0604020202020204" pitchFamily="34" charset="0"/>
            </a:endParaRPr>
          </a:p>
          <a:p>
            <a:pPr marL="742950" lvl="1" indent="-285750">
              <a:buFont typeface="Arial" charset="0"/>
              <a:buChar char="•"/>
              <a:defRPr/>
            </a:pPr>
            <a:r>
              <a:rPr lang="en-US" sz="1600" dirty="0">
                <a:solidFill>
                  <a:schemeClr val="tx2"/>
                </a:solidFill>
                <a:latin typeface="Arial" panose="020B0604020202020204" pitchFamily="34" charset="0"/>
                <a:ea typeface="ＭＳ Ｐゴシック" charset="-128"/>
                <a:cs typeface="Arial" panose="020B0604020202020204" pitchFamily="34" charset="0"/>
              </a:rPr>
              <a:t>Maritime activity data </a:t>
            </a:r>
            <a:r>
              <a:rPr lang="en-US" sz="1600" dirty="0" smtClean="0">
                <a:solidFill>
                  <a:schemeClr val="tx2"/>
                </a:solidFill>
                <a:latin typeface="Arial" panose="020B0604020202020204" pitchFamily="34" charset="0"/>
                <a:ea typeface="ＭＳ Ｐゴシック" charset="-128"/>
                <a:cs typeface="Arial" panose="020B0604020202020204" pitchFamily="34" charset="0"/>
              </a:rPr>
              <a:t>using Automatic </a:t>
            </a:r>
            <a:r>
              <a:rPr lang="en-US" sz="1600" dirty="0">
                <a:solidFill>
                  <a:schemeClr val="tx2"/>
                </a:solidFill>
                <a:latin typeface="Arial" panose="020B0604020202020204" pitchFamily="34" charset="0"/>
                <a:ea typeface="ＭＳ Ｐゴシック" charset="-128"/>
                <a:cs typeface="Arial" panose="020B0604020202020204" pitchFamily="34" charset="0"/>
              </a:rPr>
              <a:t>I</a:t>
            </a:r>
            <a:r>
              <a:rPr lang="en-US" sz="1600" dirty="0" smtClean="0">
                <a:solidFill>
                  <a:schemeClr val="tx2"/>
                </a:solidFill>
                <a:latin typeface="Arial" panose="020B0604020202020204" pitchFamily="34" charset="0"/>
                <a:ea typeface="ＭＳ Ｐゴシック" charset="-128"/>
                <a:cs typeface="Arial" panose="020B0604020202020204" pitchFamily="34" charset="0"/>
              </a:rPr>
              <a:t>dentification </a:t>
            </a:r>
            <a:r>
              <a:rPr lang="en-US" sz="1600" dirty="0">
                <a:solidFill>
                  <a:schemeClr val="tx2"/>
                </a:solidFill>
                <a:latin typeface="Arial" panose="020B0604020202020204" pitchFamily="34" charset="0"/>
                <a:ea typeface="ＭＳ Ｐゴシック" charset="-128"/>
                <a:cs typeface="Arial" panose="020B0604020202020204" pitchFamily="34" charset="0"/>
              </a:rPr>
              <a:t>S</a:t>
            </a:r>
            <a:r>
              <a:rPr lang="en-US" sz="1600" dirty="0" smtClean="0">
                <a:solidFill>
                  <a:schemeClr val="tx2"/>
                </a:solidFill>
                <a:latin typeface="Arial" panose="020B0604020202020204" pitchFamily="34" charset="0"/>
                <a:ea typeface="ＭＳ Ｐゴシック" charset="-128"/>
                <a:cs typeface="Arial" panose="020B0604020202020204" pitchFamily="34" charset="0"/>
              </a:rPr>
              <a:t>ystems (AIS)</a:t>
            </a:r>
          </a:p>
          <a:p>
            <a:pPr marL="285750" indent="-285750">
              <a:buFont typeface="Arial" charset="0"/>
              <a:buChar char="•"/>
              <a:defRPr/>
            </a:pPr>
            <a:r>
              <a:rPr lang="en-US" dirty="0" smtClean="0">
                <a:solidFill>
                  <a:schemeClr val="tx2"/>
                </a:solidFill>
                <a:latin typeface="Arial" panose="020B0604020202020204" pitchFamily="34" charset="0"/>
                <a:ea typeface="ＭＳ Ｐゴシック" charset="-128"/>
                <a:cs typeface="Arial" panose="020B0604020202020204" pitchFamily="34" charset="0"/>
              </a:rPr>
              <a:t>Air quality modelling</a:t>
            </a:r>
          </a:p>
          <a:p>
            <a:pPr marL="742950" lvl="1" indent="-285750">
              <a:buFont typeface="Arial" charset="0"/>
              <a:buChar char="•"/>
              <a:defRPr/>
            </a:pPr>
            <a:r>
              <a:rPr lang="en-US" sz="1600" dirty="0" smtClean="0">
                <a:solidFill>
                  <a:schemeClr val="tx2"/>
                </a:solidFill>
                <a:latin typeface="Arial" panose="020B0604020202020204" pitchFamily="34" charset="0"/>
                <a:ea typeface="ＭＳ Ｐゴシック" charset="-128"/>
                <a:cs typeface="Arial" panose="020B0604020202020204" pitchFamily="34" charset="0"/>
              </a:rPr>
              <a:t>Simulation of chemical and transport processes at the street level</a:t>
            </a:r>
            <a:endParaRPr lang="en-US" sz="1600" dirty="0">
              <a:solidFill>
                <a:schemeClr val="tx2"/>
              </a:solidFill>
              <a:latin typeface="Arial" panose="020B0604020202020204" pitchFamily="34" charset="0"/>
              <a:ea typeface="ＭＳ Ｐゴシック" charset="-128"/>
              <a:cs typeface="Arial" panose="020B0604020202020204" pitchFamily="34" charset="0"/>
            </a:endParaRPr>
          </a:p>
        </p:txBody>
      </p:sp>
      <p:pic>
        <p:nvPicPr>
          <p:cNvPr id="1028" name="Picture 4" descr="https://mediapool.bmwgroup.com/download/edown/pressclub/public?actEvent=zoom&amp;filename=P0009064.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a:stretch/>
        </p:blipFill>
        <p:spPr bwMode="auto">
          <a:xfrm>
            <a:off x="1043608" y="2856211"/>
            <a:ext cx="3600400" cy="2859405"/>
          </a:xfrm>
          <a:prstGeom prst="rect">
            <a:avLst/>
          </a:prstGeom>
          <a:noFill/>
          <a:extLst>
            <a:ext uri="{909E8E84-426E-40dd-AFC4-6F175D3DCCD1}">
              <a14:hiddenFill xmlns:a14="http://schemas.microsoft.com/office/drawing/2010/main" xmlns="">
                <a:solidFill>
                  <a:srgbClr val="FFFFFF"/>
                </a:solidFill>
              </a14:hiddenFill>
            </a:ext>
          </a:extLst>
        </p:spPr>
      </p:pic>
      <p:pic>
        <p:nvPicPr>
          <p:cNvPr id="4" name="Imagen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5496" y="1734895"/>
            <a:ext cx="1007264" cy="1007264"/>
          </a:xfrm>
          <a:prstGeom prst="rect">
            <a:avLst/>
          </a:prstGeom>
        </p:spPr>
      </p:pic>
      <p:pic>
        <p:nvPicPr>
          <p:cNvPr id="5" name="Imagen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6794" y="845666"/>
            <a:ext cx="1000938" cy="1000938"/>
          </a:xfrm>
          <a:prstGeom prst="rect">
            <a:avLst/>
          </a:prstGeom>
        </p:spPr>
      </p:pic>
      <p:grpSp>
        <p:nvGrpSpPr>
          <p:cNvPr id="8" name="Grupo 7"/>
          <p:cNvGrpSpPr/>
          <p:nvPr/>
        </p:nvGrpSpPr>
        <p:grpSpPr>
          <a:xfrm>
            <a:off x="4788024" y="2963302"/>
            <a:ext cx="2880320" cy="2739274"/>
            <a:chOff x="5436096" y="3149922"/>
            <a:chExt cx="3168352" cy="3315338"/>
          </a:xfrm>
        </p:grpSpPr>
        <p:pic>
          <p:nvPicPr>
            <p:cNvPr id="34" name="Imagen 33"/>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5436096" y="3149922"/>
              <a:ext cx="3168352" cy="3312368"/>
            </a:xfrm>
            <a:prstGeom prst="rect">
              <a:avLst/>
            </a:prstGeom>
          </p:spPr>
        </p:pic>
        <p:pic>
          <p:nvPicPr>
            <p:cNvPr id="36" name="Imagen 35"/>
            <p:cNvPicPr>
              <a:picLocks noChangeAspect="1"/>
            </p:cNvPicPr>
            <p:nvPr/>
          </p:nvPicPr>
          <p:blipFill rotWithShape="1">
            <a:blip r:embed="rId6" cstate="print">
              <a:extLst>
                <a:ext uri="{28A0092B-C50C-407E-A947-70E740481C1C}">
                  <a14:useLocalDpi xmlns:a14="http://schemas.microsoft.com/office/drawing/2010/main" val="0"/>
                </a:ext>
              </a:extLst>
            </a:blip>
            <a:srcRect l="-7"/>
            <a:stretch/>
          </p:blipFill>
          <p:spPr>
            <a:xfrm>
              <a:off x="5436096" y="5582514"/>
              <a:ext cx="1368152" cy="882746"/>
            </a:xfrm>
            <a:prstGeom prst="rect">
              <a:avLst/>
            </a:prstGeom>
          </p:spPr>
        </p:pic>
      </p:grpSp>
      <p:sp>
        <p:nvSpPr>
          <p:cNvPr id="38" name="Rectangle 15"/>
          <p:cNvSpPr/>
          <p:nvPr/>
        </p:nvSpPr>
        <p:spPr>
          <a:xfrm>
            <a:off x="1616740" y="5566893"/>
            <a:ext cx="1843774" cy="461665"/>
          </a:xfrm>
          <a:prstGeom prst="rect">
            <a:avLst/>
          </a:prstGeom>
        </p:spPr>
        <p:txBody>
          <a:bodyPr wrap="none">
            <a:spAutoFit/>
          </a:bodyPr>
          <a:lstStyle/>
          <a:p>
            <a:r>
              <a:rPr lang="en-US" sz="2400" dirty="0" smtClean="0">
                <a:ea typeface="ＭＳ Ｐゴシック" charset="-128"/>
              </a:rPr>
              <a:t>Activity data</a:t>
            </a:r>
            <a:endParaRPr lang="en-US" dirty="0"/>
          </a:p>
        </p:txBody>
      </p:sp>
      <p:sp>
        <p:nvSpPr>
          <p:cNvPr id="39" name="Rectangle 15"/>
          <p:cNvSpPr/>
          <p:nvPr/>
        </p:nvSpPr>
        <p:spPr>
          <a:xfrm>
            <a:off x="4827502" y="5568025"/>
            <a:ext cx="2840842" cy="461665"/>
          </a:xfrm>
          <a:prstGeom prst="rect">
            <a:avLst/>
          </a:prstGeom>
        </p:spPr>
        <p:txBody>
          <a:bodyPr wrap="none">
            <a:spAutoFit/>
          </a:bodyPr>
          <a:lstStyle/>
          <a:p>
            <a:r>
              <a:rPr lang="en-US" sz="2400" dirty="0" smtClean="0">
                <a:ea typeface="ＭＳ Ｐゴシック" charset="-128"/>
              </a:rPr>
              <a:t>Emission modelling</a:t>
            </a:r>
            <a:endParaRPr lang="en-US" dirty="0"/>
          </a:p>
        </p:txBody>
      </p:sp>
      <p:sp>
        <p:nvSpPr>
          <p:cNvPr id="40" name="TextBox 91"/>
          <p:cNvSpPr txBox="1"/>
          <p:nvPr/>
        </p:nvSpPr>
        <p:spPr>
          <a:xfrm>
            <a:off x="51366" y="6188928"/>
            <a:ext cx="3026721" cy="830997"/>
          </a:xfrm>
          <a:prstGeom prst="rect">
            <a:avLst/>
          </a:prstGeom>
          <a:noFill/>
        </p:spPr>
        <p:txBody>
          <a:bodyPr wrap="square">
            <a:spAutoFit/>
          </a:bodyPr>
          <a:lstStyle/>
          <a:p>
            <a:pPr eaLnBrk="0" fontAlgn="base" hangingPunct="0">
              <a:spcBef>
                <a:spcPct val="0"/>
              </a:spcBef>
              <a:spcAft>
                <a:spcPct val="0"/>
              </a:spcAft>
              <a:defRPr/>
            </a:pPr>
            <a:r>
              <a:rPr lang="en-US" sz="1600" b="1" dirty="0">
                <a:solidFill>
                  <a:srgbClr val="004990"/>
                </a:solidFill>
                <a:latin typeface="Arial" charset="0"/>
                <a:ea typeface="ＭＳ Ｐゴシック" charset="-128"/>
                <a:cs typeface="DejaVu Sans"/>
              </a:rPr>
              <a:t>Synergies:</a:t>
            </a:r>
          </a:p>
          <a:p>
            <a:pPr marL="285750" indent="-285750" eaLnBrk="0" fontAlgn="base" hangingPunct="0">
              <a:spcBef>
                <a:spcPct val="0"/>
              </a:spcBef>
              <a:spcAft>
                <a:spcPct val="0"/>
              </a:spcAft>
              <a:buFont typeface="Arial" charset="0"/>
              <a:buChar char="•"/>
              <a:defRPr/>
            </a:pPr>
            <a:r>
              <a:rPr lang="en-US" sz="1600" dirty="0" smtClean="0">
                <a:solidFill>
                  <a:srgbClr val="004990"/>
                </a:solidFill>
                <a:latin typeface="Arial" charset="0"/>
                <a:ea typeface="ＭＳ Ｐゴシック" charset="-128"/>
                <a:cs typeface="DejaVu Sans"/>
              </a:rPr>
              <a:t>Public administrations</a:t>
            </a:r>
          </a:p>
          <a:p>
            <a:pPr marL="285750" indent="-285750" eaLnBrk="0" fontAlgn="base" hangingPunct="0">
              <a:spcBef>
                <a:spcPct val="0"/>
              </a:spcBef>
              <a:spcAft>
                <a:spcPct val="0"/>
              </a:spcAft>
              <a:buFont typeface="Arial" charset="0"/>
              <a:buChar char="•"/>
              <a:defRPr/>
            </a:pPr>
            <a:r>
              <a:rPr lang="en-US" sz="1600" dirty="0" smtClean="0">
                <a:solidFill>
                  <a:srgbClr val="004990"/>
                </a:solidFill>
                <a:latin typeface="Arial" charset="0"/>
                <a:ea typeface="ＭＳ Ｐゴシック" charset="-128"/>
                <a:cs typeface="DejaVu Sans"/>
              </a:rPr>
              <a:t>Port authorities</a:t>
            </a:r>
          </a:p>
        </p:txBody>
      </p:sp>
      <p:sp>
        <p:nvSpPr>
          <p:cNvPr id="9" name="Rectángulo 8"/>
          <p:cNvSpPr/>
          <p:nvPr/>
        </p:nvSpPr>
        <p:spPr>
          <a:xfrm>
            <a:off x="3078087" y="6435150"/>
            <a:ext cx="4572000" cy="584775"/>
          </a:xfrm>
          <a:prstGeom prst="rect">
            <a:avLst/>
          </a:prstGeom>
        </p:spPr>
        <p:txBody>
          <a:bodyPr>
            <a:spAutoFit/>
          </a:bodyPr>
          <a:lstStyle/>
          <a:p>
            <a:pPr marL="285750" indent="-285750">
              <a:buFont typeface="Arial" charset="0"/>
              <a:buChar char="•"/>
              <a:defRPr/>
            </a:pPr>
            <a:r>
              <a:rPr lang="en-US" sz="1600" dirty="0">
                <a:solidFill>
                  <a:srgbClr val="004990"/>
                </a:solidFill>
                <a:ea typeface="ＭＳ Ｐゴシック" charset="-128"/>
              </a:rPr>
              <a:t>Research health </a:t>
            </a:r>
            <a:r>
              <a:rPr lang="en-US" sz="1600" dirty="0" err="1" smtClean="0">
                <a:solidFill>
                  <a:srgbClr val="004990"/>
                </a:solidFill>
                <a:ea typeface="ＭＳ Ｐゴシック" charset="-128"/>
              </a:rPr>
              <a:t>centres</a:t>
            </a:r>
            <a:endParaRPr lang="en-US" sz="1600" dirty="0" smtClean="0">
              <a:solidFill>
                <a:srgbClr val="004990"/>
              </a:solidFill>
              <a:ea typeface="ＭＳ Ｐゴシック" charset="-128"/>
            </a:endParaRPr>
          </a:p>
          <a:p>
            <a:pPr marL="285750" indent="-285750">
              <a:buFont typeface="Arial" charset="0"/>
              <a:buChar char="•"/>
              <a:defRPr/>
            </a:pPr>
            <a:r>
              <a:rPr lang="en-US" sz="1600" dirty="0" smtClean="0">
                <a:solidFill>
                  <a:srgbClr val="004990"/>
                </a:solidFill>
                <a:ea typeface="ＭＳ Ｐゴシック" charset="-128"/>
              </a:rPr>
              <a:t>Mobility </a:t>
            </a:r>
            <a:r>
              <a:rPr lang="en-US" sz="1600" dirty="0">
                <a:solidFill>
                  <a:srgbClr val="004990"/>
                </a:solidFill>
                <a:ea typeface="ＭＳ Ｐゴシック" charset="-128"/>
              </a:rPr>
              <a:t>managers</a:t>
            </a:r>
          </a:p>
        </p:txBody>
      </p:sp>
      <p:pic>
        <p:nvPicPr>
          <p:cNvPr id="42" name="Picture 11" descr="http://www.vectorlogo.es/wp-content/uploads/2015/02/logo-vector-port-de-barcelona-450x220.jpg"/>
          <p:cNvPicPr>
            <a:picLocks noChangeAspect="1" noChangeArrowheads="1"/>
          </p:cNvPicPr>
          <p:nvPr/>
        </p:nvPicPr>
        <p:blipFill rotWithShape="1">
          <a:blip r:embed="rId7"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p:blipFill>
        <p:spPr bwMode="auto">
          <a:xfrm>
            <a:off x="5549000" y="6585703"/>
            <a:ext cx="1113456" cy="387646"/>
          </a:xfrm>
          <a:prstGeom prst="rect">
            <a:avLst/>
          </a:prstGeom>
          <a:noFill/>
          <a:extLst>
            <a:ext uri="{909E8E84-426E-40dd-AFC4-6F175D3DCCD1}">
              <a14:hiddenFill xmlns:a14="http://schemas.microsoft.com/office/drawing/2010/main" xmlns="">
                <a:solidFill>
                  <a:srgbClr val="FFFFFF"/>
                </a:solidFill>
              </a14:hiddenFill>
            </a:ext>
          </a:extLst>
        </p:spPr>
      </p:pic>
      <p:pic>
        <p:nvPicPr>
          <p:cNvPr id="44" name="Picture 15" descr="http://jocsijoguines.cat/media/upload/gif/generalitat_de_catalunya_departament_de_medi_ambient_i_habitatge_editora_3_121_1.jpg"/>
          <p:cNvPicPr>
            <a:picLocks noChangeAspect="1" noChangeArrowheads="1"/>
          </p:cNvPicPr>
          <p:nvPr/>
        </p:nvPicPr>
        <p:blipFill>
          <a:blip r:embed="rId8"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638003" y="6285353"/>
            <a:ext cx="1440159" cy="381076"/>
          </a:xfrm>
          <a:prstGeom prst="rect">
            <a:avLst/>
          </a:prstGeom>
          <a:noFill/>
          <a:extLst>
            <a:ext uri="{909E8E84-426E-40dd-AFC4-6F175D3DCCD1}">
              <a14:hiddenFill xmlns:a14="http://schemas.microsoft.com/office/drawing/2010/main" xmlns="">
                <a:solidFill>
                  <a:srgbClr val="FFFFFF"/>
                </a:solidFill>
              </a14:hiddenFill>
            </a:ext>
          </a:extLst>
        </p:spPr>
      </p:pic>
      <p:pic>
        <p:nvPicPr>
          <p:cNvPr id="43" name="Picture 13" descr="http://www.barcelonalab.cat/uploads/img/bcnlab718.jp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6662842" y="6568613"/>
            <a:ext cx="807074" cy="398109"/>
          </a:xfrm>
          <a:prstGeom prst="rect">
            <a:avLst/>
          </a:prstGeom>
          <a:noFill/>
          <a:extLst>
            <a:ext uri="{909E8E84-426E-40dd-AFC4-6F175D3DCCD1}">
              <a14:hiddenFill xmlns:a14="http://schemas.microsoft.com/office/drawing/2010/main" xmlns="">
                <a:solidFill>
                  <a:srgbClr val="FFFFFF"/>
                </a:solidFill>
              </a14:hiddenFill>
            </a:ext>
          </a:extLst>
        </p:spPr>
      </p:pic>
      <p:pic>
        <p:nvPicPr>
          <p:cNvPr id="45" name="Picture 27" descr="http://movilae.com/files/2009/03/racc.jpg"/>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7650087" y="6629500"/>
            <a:ext cx="664343" cy="38331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6" name="Picture 29" descr="https://upload.wikimedia.org/wikipedia/commons/thumb/9/9c/Logo_TMB.svg/280px-Logo_TMB.svg.png"/>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6963464" y="6240800"/>
            <a:ext cx="837697" cy="3887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033" name="Picture 9" descr="http://www.aria.fr/projets/aircity/images/domainehypercentre_8.jpg"/>
          <p:cNvPicPr>
            <a:picLocks noChangeAspect="1" noChangeArrowheads="1"/>
          </p:cNvPicPr>
          <p:nvPr/>
        </p:nvPicPr>
        <p:blipFill rotWithShape="1">
          <a:blip r:embed="rId12" cstate="print">
            <a:extLst>
              <a:ext uri="{28A0092B-C50C-407E-A947-70E740481C1C}">
                <a14:useLocalDpi xmlns:a14="http://schemas.microsoft.com/office/drawing/2010/main" val="0"/>
              </a:ext>
            </a:extLst>
          </a:blip>
          <a:srcRect/>
          <a:stretch/>
        </p:blipFill>
        <p:spPr bwMode="auto">
          <a:xfrm>
            <a:off x="1043608" y="2550947"/>
            <a:ext cx="6916856" cy="3723648"/>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val="21355183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3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0"/>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42"/>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44"/>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43"/>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45"/>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4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9" grpId="0"/>
    </p:bldLst>
  </p:timing>
</p:sld>
</file>

<file path=ppt/theme/theme1.xml><?xml version="1.0" encoding="utf-8"?>
<a:theme xmlns:a="http://schemas.openxmlformats.org/drawingml/2006/main" name="Office Theme">
  <a:themeElements>
    <a:clrScheme name="BSC">
      <a:dk1>
        <a:srgbClr val="004990"/>
      </a:dk1>
      <a:lt1>
        <a:srgbClr val="004990"/>
      </a:lt1>
      <a:dk2>
        <a:srgbClr val="004990"/>
      </a:dk2>
      <a:lt2>
        <a:srgbClr val="004990"/>
      </a:lt2>
      <a:accent1>
        <a:srgbClr val="FFFFFF"/>
      </a:accent1>
      <a:accent2>
        <a:srgbClr val="004990"/>
      </a:accent2>
      <a:accent3>
        <a:srgbClr val="004990"/>
      </a:accent3>
      <a:accent4>
        <a:srgbClr val="8DB3E2"/>
      </a:accent4>
      <a:accent5>
        <a:srgbClr val="548DD4"/>
      </a:accent5>
      <a:accent6>
        <a:srgbClr val="0070C0"/>
      </a:accent6>
      <a:hlink>
        <a:srgbClr val="95B3D7"/>
      </a:hlink>
      <a:folHlink>
        <a:srgbClr val="366092"/>
      </a:folHlink>
    </a:clrScheme>
    <a:fontScheme name="BSC">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a:defRPr dirty="0" err="1" smtClean="0"/>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1387</TotalTime>
  <Words>2181</Words>
  <Application>Microsoft Office PowerPoint</Application>
  <PresentationFormat>Personalizado</PresentationFormat>
  <Paragraphs>311</Paragraphs>
  <Slides>23</Slides>
  <Notes>7</Notes>
  <HiddenSlides>0</HiddenSlides>
  <MMClips>1</MMClips>
  <ScaleCrop>false</ScaleCrop>
  <HeadingPairs>
    <vt:vector size="6" baseType="variant">
      <vt:variant>
        <vt:lpstr>Fuentes usadas</vt:lpstr>
      </vt:variant>
      <vt:variant>
        <vt:i4>5</vt:i4>
      </vt:variant>
      <vt:variant>
        <vt:lpstr>Tema</vt:lpstr>
      </vt:variant>
      <vt:variant>
        <vt:i4>1</vt:i4>
      </vt:variant>
      <vt:variant>
        <vt:lpstr>Títulos de diapositiva</vt:lpstr>
      </vt:variant>
      <vt:variant>
        <vt:i4>23</vt:i4>
      </vt:variant>
    </vt:vector>
  </HeadingPairs>
  <TitlesOfParts>
    <vt:vector size="29" baseType="lpstr">
      <vt:lpstr>ＭＳ Ｐゴシック</vt:lpstr>
      <vt:lpstr>Arial</vt:lpstr>
      <vt:lpstr>Arial Black</vt:lpstr>
      <vt:lpstr>Calibri</vt:lpstr>
      <vt:lpstr>DejaVu Sans</vt:lpstr>
      <vt:lpstr>Office Theme</vt:lpstr>
      <vt:lpstr>Presentación de PowerPoint</vt:lpstr>
      <vt:lpstr>Presentación de PowerPoint</vt:lpstr>
      <vt:lpstr>Urban air pollution. Causes</vt:lpstr>
      <vt:lpstr>Air quality management tools: concept</vt:lpstr>
      <vt:lpstr>Air quality management tools:  example of use case</vt:lpstr>
      <vt:lpstr>Inter-departamental effort</vt:lpstr>
      <vt:lpstr>CASE: Street-level wind and transport simulations</vt:lpstr>
      <vt:lpstr>CS: Scalable data collection and processing</vt:lpstr>
      <vt:lpstr>ES: Detailed emission and air quality modelling</vt:lpstr>
      <vt:lpstr>Summary of resources and budget</vt:lpstr>
      <vt:lpstr>Presentación de PowerPoint</vt:lpstr>
      <vt:lpstr>Objective and impact</vt:lpstr>
      <vt:lpstr>Rationale</vt:lpstr>
      <vt:lpstr>Project Description</vt:lpstr>
      <vt:lpstr>Outcomes and strategic positioning </vt:lpstr>
      <vt:lpstr>State of the art. What the community is doing in modelling urban pollution?</vt:lpstr>
      <vt:lpstr>Project structure</vt:lpstr>
      <vt:lpstr>Gantt chart</vt:lpstr>
      <vt:lpstr>WP1. Mesoscale and Gaussian experiments  </vt:lpstr>
      <vt:lpstr>WP2. Efficient emission modelling</vt:lpstr>
      <vt:lpstr>WP3. CFD air quality experiments</vt:lpstr>
      <vt:lpstr>WP4. User engagement, communication and dissemination </vt:lpstr>
      <vt:lpstr>Summary of resources and budget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Albert Soret</cp:lastModifiedBy>
  <cp:revision>135</cp:revision>
  <cp:lastPrinted>2015-12-11T09:54:57Z</cp:lastPrinted>
  <dcterms:created xsi:type="dcterms:W3CDTF">2015-12-09T21:18:04Z</dcterms:created>
  <dcterms:modified xsi:type="dcterms:W3CDTF">2016-02-01T12:42:09Z</dcterms:modified>
</cp:coreProperties>
</file>